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17"/>
  </p:notesMasterIdLst>
  <p:sldIdLst>
    <p:sldId id="256" r:id="rId5"/>
    <p:sldId id="258" r:id="rId6"/>
    <p:sldId id="287" r:id="rId7"/>
    <p:sldId id="285" r:id="rId8"/>
    <p:sldId id="288" r:id="rId9"/>
    <p:sldId id="289" r:id="rId10"/>
    <p:sldId id="290" r:id="rId11"/>
    <p:sldId id="293" r:id="rId12"/>
    <p:sldId id="291" r:id="rId13"/>
    <p:sldId id="292" r:id="rId14"/>
    <p:sldId id="294" r:id="rId15"/>
    <p:sldId id="284" r:id="rId16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9FF"/>
    <a:srgbClr val="FF6202"/>
    <a:srgbClr val="D4EC8E"/>
    <a:srgbClr val="FFCCED"/>
    <a:srgbClr val="FFF5EE"/>
    <a:srgbClr val="CDB9FC"/>
    <a:srgbClr val="FFD9B1"/>
    <a:srgbClr val="7800F0"/>
    <a:srgbClr val="2F0B63"/>
    <a:srgbClr val="CFF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4" autoAdjust="0"/>
    <p:restoredTop sz="96513" autoAdjust="0"/>
  </p:normalViewPr>
  <p:slideViewPr>
    <p:cSldViewPr snapToGrid="0">
      <p:cViewPr varScale="1">
        <p:scale>
          <a:sx n="107" d="100"/>
          <a:sy n="107" d="100"/>
        </p:scale>
        <p:origin x="69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13.11.2023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delay for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423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64CBC530-441B-4DC0-83F7-4DE541F9E853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78829-94E5-4F65-AB26-481564DA5966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622523D4-919B-4126-965F-0A87AE6E4D1C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C90D7AA-A160-49D6-93E0-7611C87C647E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3040018-858C-484E-82A2-0D9162951970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CBBCB8-F208-40D9-A14B-68035D25EAB9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AE74E99-C004-4871-9E43-DAE4108FF3F5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B70AFB9-1A25-45DA-86CD-64B9454CE04D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923143DE-A3BB-4DD1-B6B7-097652087C29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F88B83B-B306-45D5-8BB8-7AA5B0D6EC85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DDF1F7-96AE-45F8-A6CA-F5DB73D154DF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929B0538-73A5-4E92-A73F-D174E3AF62C9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  <a:endParaRPr lang="en-GB" sz="800" dirty="0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342A4-2D0C-4133-B306-D1B1DA812CBC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01CBF-C9A1-445D-BDA4-20515971B0E8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1D9-53C0-4D76-B149-25B0DAE040AA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4FCB-5CED-44F2-87CE-919D4DD24412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8935-4464-452E-8EE4-87F86515F617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CD75784-D922-4D22-A5C2-A84FA8BDEEB7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275C3BA-1B32-44F3-8E27-F5CE11933B84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97B4B35B-B345-441C-B36D-961EFAAF5F6B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1C9EF3-BBB2-45EA-BF38-14B34EE90562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E1F35954-8ECB-418C-9947-7D8AA7EAFAB0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B507C541-EC11-47FE-B98A-DD3838ABCC16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9EA561C4-D32B-4000-A9B2-3BFB9613B3C1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5F2011B-7748-4D0F-9507-803795D0FADD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616A68C-E7B8-4565-891E-251BD6E9B3E0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45C8A1DC-E7F4-4EF1-89E3-40FEDAF1FB4D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8011130-A64F-4854-9F9A-1AEE1C70F09D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404B4E24-0446-42B9-87FE-81FC7C4A1C23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677D2BBB-91DB-4037-B042-D0463FECDECE}" type="datetime1">
              <a:rPr lang="en-GB" smtClean="0"/>
              <a:t>13/11/2023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  <a:endParaRPr lang="en-GB" sz="3600" dirty="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17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2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Heating System Control and Data monitoring</a:t>
            </a: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Isak Skeie</a:t>
            </a:r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533F9018-7916-FBFC-5731-A1624A2B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797-DC0E-45BC-9A66-B1CCC5925A5F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77364D6E-1DA4-3761-E640-D923292C1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8"/>
    </mc:Choice>
    <mc:Fallback>
      <p:transition spd="slow" advTm="4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E2043-4374-0B52-BEB2-6C06599DD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Security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F443A-757F-3217-B8C9-9E6F6F92B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injections</a:t>
            </a:r>
          </a:p>
          <a:p>
            <a:pPr lvl="1"/>
            <a:r>
              <a:rPr lang="en-US" dirty="0"/>
              <a:t>User access</a:t>
            </a:r>
          </a:p>
          <a:p>
            <a:pPr lvl="1"/>
            <a:r>
              <a:rPr lang="en-US" dirty="0"/>
              <a:t>Storage Procedures</a:t>
            </a:r>
          </a:p>
          <a:p>
            <a:r>
              <a:rPr lang="en-US" dirty="0"/>
              <a:t>Azure deployment</a:t>
            </a:r>
          </a:p>
          <a:p>
            <a:pPr lvl="1"/>
            <a:r>
              <a:rPr lang="en-US" dirty="0"/>
              <a:t>DB firewall</a:t>
            </a:r>
          </a:p>
          <a:p>
            <a:pPr lvl="1"/>
            <a:r>
              <a:rPr lang="en-US" dirty="0"/>
              <a:t>Moves attention away from Development computer</a:t>
            </a:r>
          </a:p>
          <a:p>
            <a:r>
              <a:rPr lang="en-US" dirty="0"/>
              <a:t>GDPR?</a:t>
            </a:r>
          </a:p>
          <a:p>
            <a:r>
              <a:rPr lang="en-US" dirty="0"/>
              <a:t>Flask server vulnerabilities?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962D6-DF9C-183E-CEDE-3D52870F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5D85181-B7C7-9476-EDBD-9AABCF085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071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415"/>
    </mc:Choice>
    <mc:Fallback>
      <p:transition spd="slow" advTm="129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13" x="5273675" y="1514475"/>
          <p14:tracePt t="11620" x="5159375" y="1557338"/>
          <p14:tracePt t="11627" x="5045075" y="1600200"/>
          <p14:tracePt t="11643" x="4745038" y="1743075"/>
          <p14:tracePt t="11659" x="4430713" y="1885950"/>
          <p14:tracePt t="11677" x="4130675" y="2028825"/>
          <p14:tracePt t="11694" x="3659188" y="2214563"/>
          <p14:tracePt t="11710" x="3402013" y="2300288"/>
          <p14:tracePt t="11727" x="3101975" y="2400300"/>
          <p14:tracePt t="11743" x="2816225" y="2471738"/>
          <p14:tracePt t="11759" x="2544763" y="2514600"/>
          <p14:tracePt t="11761" x="2401888" y="2557463"/>
          <p14:tracePt t="11776" x="2130425" y="2586038"/>
          <p14:tracePt t="11793" x="1900238" y="2586038"/>
          <p14:tracePt t="11811" x="1728788" y="2586038"/>
          <p14:tracePt t="11826" x="1643063" y="2586038"/>
          <p14:tracePt t="11827" x="1600200" y="2571750"/>
          <p14:tracePt t="11843" x="1571625" y="2571750"/>
          <p14:tracePt t="11860" x="1543050" y="2557463"/>
          <p14:tracePt t="11876" x="1528763" y="2557463"/>
          <p14:tracePt t="11893" x="1528763" y="2543175"/>
          <p14:tracePt t="11917" x="1514475" y="2543175"/>
          <p14:tracePt t="11947" x="1500188" y="2543175"/>
          <p14:tracePt t="11954" x="1500188" y="2528888"/>
          <p14:tracePt t="11978" x="1428750" y="2514600"/>
          <p14:tracePt t="11984" x="1357313" y="2500313"/>
          <p14:tracePt t="11994" x="1285875" y="2471738"/>
          <p14:tracePt t="12010" x="1128713" y="2400300"/>
          <p14:tracePt t="12027" x="1000125" y="2357438"/>
          <p14:tracePt t="12028" x="942975" y="2343150"/>
          <p14:tracePt t="12043" x="914400" y="2328863"/>
          <p14:tracePt t="12060" x="900113" y="2314575"/>
          <p14:tracePt t="12081" x="885825" y="2314575"/>
          <p14:tracePt t="12184" x="985838" y="2314575"/>
          <p14:tracePt t="12191" x="1057275" y="2314575"/>
          <p14:tracePt t="12199" x="1171575" y="2314575"/>
          <p14:tracePt t="12210" x="1328738" y="2314575"/>
          <p14:tracePt t="12227" x="1671638" y="2300288"/>
          <p14:tracePt t="12244" x="2259013" y="2286000"/>
          <p14:tracePt t="12260" x="2659063" y="2243138"/>
          <p14:tracePt t="12276" x="2987675" y="2214563"/>
          <p14:tracePt t="12293" x="3216275" y="2200275"/>
          <p14:tracePt t="12310" x="3359150" y="2157413"/>
          <p14:tracePt t="32087" x="3302000" y="2171700"/>
          <p14:tracePt t="32094" x="3173413" y="2200275"/>
          <p14:tracePt t="32102" x="3059113" y="2257425"/>
          <p14:tracePt t="32119" x="2859088" y="2328863"/>
          <p14:tracePt t="32135" x="2616200" y="2400300"/>
          <p14:tracePt t="32152" x="2401888" y="2457450"/>
          <p14:tracePt t="32154" x="2330450" y="2500313"/>
          <p14:tracePt t="32169" x="2187575" y="2528888"/>
          <p14:tracePt t="32186" x="2101850" y="2557463"/>
          <p14:tracePt t="32203" x="2014538" y="2586038"/>
          <p14:tracePt t="32219" x="1985963" y="2586038"/>
          <p14:tracePt t="32220" x="1971675" y="2614613"/>
          <p14:tracePt t="32236" x="1957388" y="2614613"/>
          <p14:tracePt t="32252" x="1943100" y="2614613"/>
          <p14:tracePt t="32269" x="1928813" y="2614613"/>
          <p14:tracePt t="32303" x="1914525" y="2614613"/>
          <p14:tracePt t="32392" x="1914525" y="2600325"/>
          <p14:tracePt t="34531" x="1985963" y="2486025"/>
          <p14:tracePt t="34538" x="2116138" y="2357438"/>
          <p14:tracePt t="34545" x="2244725" y="2214563"/>
          <p14:tracePt t="34554" x="2373313" y="2100263"/>
          <p14:tracePt t="34570" x="2659063" y="1871663"/>
          <p14:tracePt t="34587" x="3001963" y="1657350"/>
          <p14:tracePt t="34604" x="3359150" y="1471613"/>
          <p14:tracePt t="34605" x="3530600" y="1385888"/>
          <p14:tracePt t="34620" x="3916363" y="1243013"/>
          <p14:tracePt t="34637" x="4216400" y="1157288"/>
          <p14:tracePt t="34654" x="4445000" y="1114425"/>
          <p14:tracePt t="34670" x="4602163" y="1085850"/>
          <p14:tracePt t="34671" x="4645025" y="1071563"/>
          <p14:tracePt t="34687" x="4687888" y="1057275"/>
          <p14:tracePt t="34704" x="4745038" y="1042988"/>
          <p14:tracePt t="39003" x="4702175" y="1114425"/>
          <p14:tracePt t="39009" x="4630738" y="1228725"/>
          <p14:tracePt t="39017" x="4545013" y="1300163"/>
          <p14:tracePt t="39032" x="4387850" y="1500188"/>
          <p14:tracePt t="39039" x="4287838" y="1585913"/>
          <p14:tracePt t="39055" x="4130675" y="1728788"/>
          <p14:tracePt t="39073" x="3987800" y="1828800"/>
          <p14:tracePt t="39089" x="3830638" y="1957388"/>
          <p14:tracePt t="39106" x="3602038" y="2114550"/>
          <p14:tracePt t="39123" x="3444875" y="2228850"/>
          <p14:tracePt t="39139" x="3316288" y="2300288"/>
          <p14:tracePt t="39156" x="3259138" y="2357438"/>
          <p14:tracePt t="39173" x="3187700" y="2386013"/>
          <p14:tracePt t="39189" x="3187700" y="2400300"/>
          <p14:tracePt t="39206" x="3173413" y="2400300"/>
          <p14:tracePt t="39634" x="3201988" y="2357438"/>
          <p14:tracePt t="39641" x="3244850" y="2300288"/>
          <p14:tracePt t="39648" x="3316288" y="2228850"/>
          <p14:tracePt t="39656" x="3359150" y="2200275"/>
          <p14:tracePt t="39672" x="3444875" y="2114550"/>
          <p14:tracePt t="39689" x="3502025" y="2085975"/>
          <p14:tracePt t="39706" x="3516313" y="2085975"/>
          <p14:tracePt t="39708" x="3516313" y="2071688"/>
          <p14:tracePt t="39723" x="3530600" y="2071688"/>
          <p14:tracePt t="39752" x="3530600" y="2128838"/>
          <p14:tracePt t="39760" x="3516313" y="2171700"/>
          <p14:tracePt t="39772" x="3487738" y="2214563"/>
          <p14:tracePt t="39789" x="3287713" y="2400300"/>
          <p14:tracePt t="39806" x="3173413" y="2457450"/>
          <p14:tracePt t="39823" x="3116263" y="2486025"/>
          <p14:tracePt t="39839" x="3087688" y="2486025"/>
          <p14:tracePt t="39856" x="3073400" y="2486025"/>
          <p14:tracePt t="41231" x="3130550" y="2386013"/>
          <p14:tracePt t="41238" x="3230563" y="2243138"/>
          <p14:tracePt t="41245" x="3330575" y="2100263"/>
          <p14:tracePt t="41257" x="3430588" y="1971675"/>
          <p14:tracePt t="41273" x="3602038" y="1757363"/>
          <p14:tracePt t="41274" x="3716338" y="1657350"/>
          <p14:tracePt t="41290" x="3802063" y="1528763"/>
          <p14:tracePt t="41307" x="3873500" y="1471613"/>
          <p14:tracePt t="41308" x="3916363" y="1443038"/>
          <p14:tracePt t="41323" x="3944938" y="1414463"/>
          <p14:tracePt t="41340" x="3959225" y="1400175"/>
          <p14:tracePt t="41341" x="3959225" y="1385888"/>
          <p14:tracePt t="41357" x="3973513" y="1385888"/>
          <p14:tracePt t="41787" x="3959225" y="1400175"/>
          <p14:tracePt t="45724" x="3959225" y="1414463"/>
          <p14:tracePt t="45730" x="3959225" y="1428750"/>
          <p14:tracePt t="45743" x="3973513" y="1471613"/>
          <p14:tracePt t="45759" x="4002088" y="1600200"/>
          <p14:tracePt t="45760" x="4016375" y="1643063"/>
          <p14:tracePt t="45775" x="4016375" y="1743075"/>
          <p14:tracePt t="45792" x="4016375" y="1843088"/>
          <p14:tracePt t="45809" x="4016375" y="1957388"/>
          <p14:tracePt t="45826" x="3987800" y="2128838"/>
          <p14:tracePt t="45827" x="3973513" y="2200275"/>
          <p14:tracePt t="45842" x="3930650" y="2386013"/>
          <p14:tracePt t="45859" x="3859213" y="2514600"/>
          <p14:tracePt t="45875" x="3773488" y="2671763"/>
          <p14:tracePt t="45892" x="3673475" y="2843213"/>
          <p14:tracePt t="45909" x="3559175" y="3043238"/>
          <p14:tracePt t="45925" x="3487738" y="3128963"/>
          <p14:tracePt t="45942" x="3444875" y="3214688"/>
          <p14:tracePt t="45959" x="3416300" y="3243263"/>
          <p14:tracePt t="45976" x="3387725" y="3300413"/>
          <p14:tracePt t="45992" x="3373438" y="3300413"/>
          <p14:tracePt t="46009" x="3373438" y="3314700"/>
          <p14:tracePt t="46026" x="3359150" y="3314700"/>
          <p14:tracePt t="47380" x="3287713" y="3343275"/>
          <p14:tracePt t="47387" x="3159125" y="3371850"/>
          <p14:tracePt t="47394" x="3059113" y="3400425"/>
          <p14:tracePt t="47409" x="2859088" y="3471863"/>
          <p14:tracePt t="47426" x="2701925" y="3529013"/>
          <p14:tracePt t="47443" x="2587625" y="3557588"/>
          <p14:tracePt t="47460" x="2473325" y="3614738"/>
          <p14:tracePt t="47461" x="2444750" y="3629025"/>
          <p14:tracePt t="47476" x="2373313" y="3643313"/>
          <p14:tracePt t="47493" x="2344738" y="3657600"/>
          <p14:tracePt t="47510" x="2316163" y="3671888"/>
          <p14:tracePt t="47529" x="2301875" y="3671888"/>
          <p14:tracePt t="47581" x="2287588" y="3671888"/>
          <p14:tracePt t="47632" x="2273300" y="3671888"/>
          <p14:tracePt t="47671" x="2259013" y="3671888"/>
          <p14:tracePt t="47676" x="2230438" y="3686175"/>
          <p14:tracePt t="47684" x="2216150" y="3700463"/>
          <p14:tracePt t="47693" x="2187575" y="3714750"/>
          <p14:tracePt t="47710" x="2116138" y="3771900"/>
          <p14:tracePt t="47726" x="2044700" y="3814763"/>
          <p14:tracePt t="47743" x="1971675" y="3871913"/>
          <p14:tracePt t="47760" x="1943100" y="3886200"/>
          <p14:tracePt t="47777" x="1828800" y="3943350"/>
          <p14:tracePt t="47794" x="1800225" y="3986213"/>
          <p14:tracePt t="47810" x="1771650" y="4000500"/>
          <p14:tracePt t="47826" x="1757363" y="4000500"/>
          <p14:tracePt t="47863" x="1757363" y="4014788"/>
          <p14:tracePt t="47870" x="1743075" y="4014788"/>
          <p14:tracePt t="48568" x="1771650" y="3957638"/>
          <p14:tracePt t="48575" x="1857375" y="3843338"/>
          <p14:tracePt t="48583" x="1914525" y="3771900"/>
          <p14:tracePt t="48594" x="1971675" y="3700463"/>
          <p14:tracePt t="48610" x="2044700" y="3614738"/>
          <p14:tracePt t="48628" x="2116138" y="3557588"/>
          <p14:tracePt t="48643" x="2130425" y="3543300"/>
          <p14:tracePt t="49475" x="2187575" y="3529013"/>
          <p14:tracePt t="49481" x="2273300" y="3500438"/>
          <p14:tracePt t="49488" x="2330450" y="3500438"/>
          <p14:tracePt t="49496" x="2416175" y="3486150"/>
          <p14:tracePt t="49511" x="2516188" y="3457575"/>
          <p14:tracePt t="49527" x="2616200" y="3443288"/>
          <p14:tracePt t="49544" x="2687638" y="3429000"/>
          <p14:tracePt t="49560" x="2730500" y="3429000"/>
          <p14:tracePt t="49577" x="2787650" y="3429000"/>
          <p14:tracePt t="49600" x="2801938" y="3429000"/>
          <p14:tracePt t="49645" x="2816225" y="3429000"/>
          <p14:tracePt t="49720" x="2830513" y="3429000"/>
          <p14:tracePt t="49757" x="2844800" y="3429000"/>
          <p14:tracePt t="49883" x="2844800" y="3443288"/>
          <p14:tracePt t="49920" x="2844800" y="3457575"/>
          <p14:tracePt t="49927" x="2859088" y="3471863"/>
          <p14:tracePt t="49942" x="2859088" y="3486150"/>
          <p14:tracePt t="49957" x="2859088" y="3514725"/>
          <p14:tracePt t="49971" x="2859088" y="3529013"/>
          <p14:tracePt t="49979" x="2859088" y="3543300"/>
          <p14:tracePt t="49995" x="2844800" y="3557588"/>
          <p14:tracePt t="50011" x="2844800" y="3600450"/>
          <p14:tracePt t="50028" x="2830513" y="3629025"/>
          <p14:tracePt t="50046" x="2830513" y="3643313"/>
          <p14:tracePt t="50062" x="2816225" y="3657600"/>
          <p14:tracePt t="50083" x="2801938" y="3686175"/>
          <p14:tracePt t="50113" x="2801938" y="3700463"/>
          <p14:tracePt t="50143" x="2787650" y="3700463"/>
          <p14:tracePt t="50150" x="2787650" y="3714750"/>
          <p14:tracePt t="70906" x="2730500" y="3729038"/>
          <p14:tracePt t="70913" x="2644775" y="3743325"/>
          <p14:tracePt t="70920" x="2587625" y="3757613"/>
          <p14:tracePt t="70937" x="2459038" y="3771900"/>
          <p14:tracePt t="70954" x="2416175" y="3786188"/>
          <p14:tracePt t="70970" x="2216150" y="3843338"/>
          <p14:tracePt t="70972" x="2187575" y="3871913"/>
          <p14:tracePt t="70987" x="2116138" y="3886200"/>
          <p14:tracePt t="71004" x="2087563" y="3900488"/>
          <p14:tracePt t="71021" x="2073275" y="3900488"/>
          <p14:tracePt t="71039" x="2058988" y="3900488"/>
          <p14:tracePt t="71553" x="2073275" y="3871913"/>
          <p14:tracePt t="71558" x="2116138" y="3814763"/>
          <p14:tracePt t="71571" x="2159000" y="3757613"/>
          <p14:tracePt t="71587" x="2259013" y="3657600"/>
          <p14:tracePt t="71588" x="2330450" y="3600450"/>
          <p14:tracePt t="71604" x="2401888" y="3543300"/>
          <p14:tracePt t="71621" x="2516188" y="3471863"/>
          <p14:tracePt t="71638" x="2587625" y="3429000"/>
          <p14:tracePt t="71655" x="2630488" y="3414713"/>
          <p14:tracePt t="73966" x="2773363" y="3343275"/>
          <p14:tracePt t="73973" x="2959100" y="3286125"/>
          <p14:tracePt t="73981" x="3173413" y="3214688"/>
          <p14:tracePt t="73988" x="3444875" y="3157538"/>
          <p14:tracePt t="74005" x="3987800" y="3071813"/>
          <p14:tracePt t="74022" x="4602163" y="3057525"/>
          <p14:tracePt t="74039" x="5059363" y="3086100"/>
          <p14:tracePt t="74040" x="5302250" y="3114675"/>
          <p14:tracePt t="74055" x="5716588" y="3143250"/>
          <p14:tracePt t="74072" x="6016625" y="3171825"/>
          <p14:tracePt t="74089" x="6203950" y="3186113"/>
          <p14:tracePt t="74105" x="6275388" y="3214688"/>
          <p14:tracePt t="74107" x="6318250" y="3214688"/>
          <p14:tracePt t="74478" x="6132513" y="3243263"/>
          <p14:tracePt t="74485" x="5830888" y="3286125"/>
          <p14:tracePt t="74492" x="5345113" y="3357563"/>
          <p14:tracePt t="74506" x="4902200" y="3400425"/>
          <p14:tracePt t="74523" x="3444875" y="3629025"/>
          <p14:tracePt t="74539" x="2459038" y="3800475"/>
          <p14:tracePt t="74556" x="1757363" y="3900488"/>
          <p14:tracePt t="74572" x="1300163" y="3971925"/>
          <p14:tracePt t="74589" x="928688" y="4043363"/>
          <p14:tracePt t="74605" x="885825" y="4057650"/>
          <p14:tracePt t="74622" x="871538" y="4057650"/>
          <p14:tracePt t="75147" x="942975" y="4071938"/>
          <p14:tracePt t="75154" x="1071563" y="4086225"/>
          <p14:tracePt t="75162" x="1214438" y="4100513"/>
          <p14:tracePt t="75172" x="1328738" y="4114800"/>
          <p14:tracePt t="75189" x="1543050" y="4129088"/>
          <p14:tracePt t="75206" x="1743075" y="4143375"/>
          <p14:tracePt t="75222" x="1828800" y="4143375"/>
          <p14:tracePt t="75240" x="1871663" y="4143375"/>
          <p14:tracePt t="75256" x="1885950" y="4143375"/>
          <p14:tracePt t="75258" x="1900238" y="4143375"/>
          <p14:tracePt t="75272" x="1914525" y="4143375"/>
          <p14:tracePt t="81579" x="2000250" y="4129088"/>
          <p14:tracePt t="81585" x="2116138" y="4071938"/>
          <p14:tracePt t="81593" x="2259013" y="4029075"/>
          <p14:tracePt t="81609" x="2573338" y="3857625"/>
          <p14:tracePt t="81625" x="3044825" y="3700463"/>
          <p14:tracePt t="81642" x="3459163" y="3543300"/>
          <p14:tracePt t="81658" x="3830638" y="3400425"/>
          <p14:tracePt t="81675" x="4287838" y="3228975"/>
          <p14:tracePt t="81692" x="4516438" y="3171825"/>
          <p14:tracePt t="81709" x="4773613" y="3086100"/>
          <p14:tracePt t="81725" x="5016500" y="3014663"/>
          <p14:tracePt t="81727" x="5130800" y="2986088"/>
          <p14:tracePt t="81742" x="5316538" y="2928938"/>
          <p14:tracePt t="81759" x="5416550" y="2886075"/>
          <p14:tracePt t="89073" x="5373688" y="2957513"/>
          <p14:tracePt t="89080" x="5316538" y="3043238"/>
          <p14:tracePt t="89087" x="5230813" y="3114675"/>
          <p14:tracePt t="89095" x="5159375" y="3200400"/>
          <p14:tracePt t="89113" x="5002213" y="3328988"/>
          <p14:tracePt t="89129" x="4845050" y="3471863"/>
          <p14:tracePt t="89146" x="4630738" y="3671888"/>
          <p14:tracePt t="89147" x="4545013" y="3786188"/>
          <p14:tracePt t="89162" x="4344988" y="3971925"/>
          <p14:tracePt t="89179" x="4130675" y="4143375"/>
          <p14:tracePt t="89196" x="4059238" y="4229100"/>
          <p14:tracePt t="89212" x="3787775" y="4443413"/>
          <p14:tracePt t="89213" x="3716338" y="4500563"/>
          <p14:tracePt t="89229" x="3559175" y="4629150"/>
          <p14:tracePt t="89246" x="3402013" y="4743450"/>
          <p14:tracePt t="89262" x="3287713" y="4814888"/>
          <p14:tracePt t="89279" x="3187700" y="4886325"/>
          <p14:tracePt t="89280" x="3173413" y="4914900"/>
          <p14:tracePt t="89296" x="3116263" y="4957763"/>
          <p14:tracePt t="89313" x="3059113" y="5000625"/>
          <p14:tracePt t="89329" x="3016250" y="5029200"/>
          <p14:tracePt t="89346" x="2930525" y="5043488"/>
          <p14:tracePt t="89348" x="2901950" y="5057775"/>
          <p14:tracePt t="89363" x="2801938" y="5072063"/>
          <p14:tracePt t="89379" x="2673350" y="5072063"/>
          <p14:tracePt t="89396" x="2530475" y="5072063"/>
          <p14:tracePt t="89413" x="2330450" y="5072063"/>
          <p14:tracePt t="89414" x="2201863" y="5072063"/>
          <p14:tracePt t="89429" x="1957388" y="5043488"/>
          <p14:tracePt t="89446" x="1743075" y="5029200"/>
          <p14:tracePt t="89463" x="1528763" y="5000625"/>
          <p14:tracePt t="89479" x="1257300" y="4943475"/>
          <p14:tracePt t="89480" x="1128713" y="4914900"/>
          <p14:tracePt t="89496" x="957263" y="4886325"/>
          <p14:tracePt t="89513" x="857250" y="4843463"/>
          <p14:tracePt t="89529" x="814388" y="4814888"/>
          <p14:tracePt t="89547" x="785813" y="4814888"/>
          <p14:tracePt t="89571" x="771525" y="4814888"/>
          <p14:tracePt t="89608" x="757238" y="4814888"/>
          <p14:tracePt t="89682" x="742950" y="4814888"/>
          <p14:tracePt t="89720" x="728663" y="4814888"/>
          <p14:tracePt t="89800" x="728663" y="4800600"/>
          <p14:tracePt t="89815" x="728663" y="4786313"/>
          <p14:tracePt t="89846" x="728663" y="4772025"/>
          <p14:tracePt t="89867" x="742950" y="4772025"/>
          <p14:tracePt t="89874" x="757238" y="4743450"/>
          <p14:tracePt t="89882" x="785813" y="4729163"/>
          <p14:tracePt t="89896" x="814388" y="4700588"/>
          <p14:tracePt t="89913" x="828675" y="4686300"/>
          <p14:tracePt t="89929" x="842963" y="4686300"/>
          <p14:tracePt t="89949" x="857250" y="4686300"/>
          <p14:tracePt t="89963" x="857250" y="4672013"/>
          <p14:tracePt t="89979" x="871538" y="4672013"/>
          <p14:tracePt t="89997" x="871538" y="4657725"/>
          <p14:tracePt t="90053" x="871538" y="4643438"/>
          <p14:tracePt t="91851" x="871538" y="4572000"/>
          <p14:tracePt t="91858" x="871538" y="4557713"/>
          <p14:tracePt t="91865" x="885825" y="4514850"/>
          <p14:tracePt t="91880" x="900113" y="4443413"/>
          <p14:tracePt t="91897" x="928688" y="4371975"/>
          <p14:tracePt t="91914" x="942975" y="4329113"/>
          <p14:tracePt t="91930" x="971550" y="4271963"/>
          <p14:tracePt t="91947" x="985838" y="4257675"/>
          <p14:tracePt t="91964" x="1000125" y="4243388"/>
          <p14:tracePt t="91981" x="1000125" y="4229100"/>
          <p14:tracePt t="92289" x="1000125" y="4257675"/>
          <p14:tracePt t="92296" x="985838" y="4300538"/>
          <p14:tracePt t="92303" x="971550" y="4329113"/>
          <p14:tracePt t="92314" x="957263" y="4386263"/>
          <p14:tracePt t="92330" x="942975" y="4471988"/>
          <p14:tracePt t="92347" x="928688" y="4543425"/>
          <p14:tracePt t="92348" x="914400" y="4614863"/>
          <p14:tracePt t="92364" x="900113" y="4657725"/>
          <p14:tracePt t="92381" x="885825" y="4714875"/>
          <p14:tracePt t="92400" x="885825" y="4729163"/>
          <p14:tracePt t="92438" x="885825" y="4743450"/>
          <p14:tracePt t="92505" x="885825" y="4757738"/>
          <p14:tracePt t="92556" x="871538" y="4772025"/>
          <p14:tracePt t="92638" x="871538" y="4786313"/>
          <p14:tracePt t="92682" x="857250" y="4786313"/>
          <p14:tracePt t="93678" x="871538" y="4686300"/>
          <p14:tracePt t="93685" x="942975" y="4486275"/>
          <p14:tracePt t="93692" x="1057275" y="4171950"/>
          <p14:tracePt t="93700" x="1143000" y="3929063"/>
          <p14:tracePt t="93715" x="1314450" y="3543300"/>
          <p14:tracePt t="93731" x="1514475" y="3143250"/>
          <p14:tracePt t="93748" x="1657350" y="2828925"/>
          <p14:tracePt t="93765" x="1757363" y="2628900"/>
          <p14:tracePt t="93767" x="1800225" y="2557463"/>
          <p14:tracePt t="93782" x="1828800" y="2500313"/>
          <p14:tracePt t="93798" x="1828800" y="2471738"/>
          <p14:tracePt t="93827" x="1843088" y="2471738"/>
          <p14:tracePt t="93834" x="1843088" y="2457450"/>
          <p14:tracePt t="93953" x="1828800" y="2500313"/>
          <p14:tracePt t="93960" x="1800225" y="2586038"/>
          <p14:tracePt t="93967" x="1743075" y="2671763"/>
          <p14:tracePt t="93982" x="1614488" y="2914650"/>
          <p14:tracePt t="93998" x="1443038" y="3128963"/>
          <p14:tracePt t="94015" x="1285875" y="3314700"/>
          <p14:tracePt t="94031" x="1157288" y="3500438"/>
          <p14:tracePt t="94049" x="1057275" y="3614738"/>
          <p14:tracePt t="94064" x="1057275" y="3629025"/>
          <p14:tracePt t="94081" x="1057275" y="3643313"/>
          <p14:tracePt t="94098" x="1042988" y="3643313"/>
          <p14:tracePt t="95900" x="1057275" y="3643313"/>
          <p14:tracePt t="95914" x="1114425" y="3700463"/>
          <p14:tracePt t="95921" x="1200150" y="3786188"/>
          <p14:tracePt t="95932" x="1228725" y="3857625"/>
          <p14:tracePt t="95949" x="1328738" y="4043363"/>
          <p14:tracePt t="95965" x="1443038" y="4257675"/>
          <p14:tracePt t="95982" x="1485900" y="4343400"/>
          <p14:tracePt t="95999" x="1500188" y="4357688"/>
          <p14:tracePt t="96015" x="1500188" y="4386263"/>
          <p14:tracePt t="96017" x="1514475" y="4386263"/>
          <p14:tracePt t="96032" x="1514475" y="4400550"/>
          <p14:tracePt t="96054" x="1528763" y="4400550"/>
          <p14:tracePt t="96100" x="1528763" y="4414838"/>
          <p14:tracePt t="102762" x="1585913" y="4414838"/>
          <p14:tracePt t="102769" x="1671638" y="4414838"/>
          <p14:tracePt t="102777" x="1757363" y="4414838"/>
          <p14:tracePt t="102785" x="1843088" y="4400550"/>
          <p14:tracePt t="102802" x="2000250" y="4400550"/>
          <p14:tracePt t="102819" x="2101850" y="4400550"/>
          <p14:tracePt t="102820" x="2144713" y="4400550"/>
          <p14:tracePt t="102836" x="2230438" y="4400550"/>
          <p14:tracePt t="102852" x="2259013" y="4400550"/>
          <p14:tracePt t="102869" x="2273300" y="4400550"/>
          <p14:tracePt t="102886" x="2301875" y="4400550"/>
          <p14:tracePt t="106075" x="2273300" y="4400550"/>
          <p14:tracePt t="106081" x="2201863" y="4414838"/>
          <p14:tracePt t="106088" x="2130425" y="4429125"/>
          <p14:tracePt t="106104" x="1957388" y="4457700"/>
          <p14:tracePt t="106120" x="1843088" y="4471988"/>
          <p14:tracePt t="106137" x="1743075" y="4486275"/>
          <p14:tracePt t="106153" x="1657350" y="4500563"/>
          <p14:tracePt t="106170" x="1600200" y="4500563"/>
          <p14:tracePt t="110026" x="1714500" y="4429125"/>
          <p14:tracePt t="110032" x="1871663" y="4357688"/>
          <p14:tracePt t="110040" x="2014538" y="4271963"/>
          <p14:tracePt t="110055" x="2330450" y="4129088"/>
          <p14:tracePt t="110072" x="2659063" y="4043363"/>
          <p14:tracePt t="110089" x="2916238" y="4000500"/>
          <p14:tracePt t="110105" x="3130550" y="3986213"/>
          <p14:tracePt t="110107" x="3201988" y="3986213"/>
          <p14:tracePt t="110122" x="3330575" y="3986213"/>
          <p14:tracePt t="110139" x="3402013" y="3986213"/>
          <p14:tracePt t="110156" x="3444875" y="3986213"/>
          <p14:tracePt t="110189" x="3459163" y="3986213"/>
          <p14:tracePt t="110218" x="3473450" y="3986213"/>
          <p14:tracePt t="110241" x="3473450" y="4014788"/>
          <p14:tracePt t="110248" x="3473450" y="4043363"/>
          <p14:tracePt t="110256" x="3473450" y="4086225"/>
          <p14:tracePt t="110272" x="3444875" y="4157663"/>
          <p14:tracePt t="110289" x="3402013" y="4257675"/>
          <p14:tracePt t="110305" x="3302000" y="4371975"/>
          <p14:tracePt t="110323" x="3130550" y="4600575"/>
          <p14:tracePt t="110339" x="2930525" y="4786313"/>
          <p14:tracePt t="110356" x="2701925" y="4972050"/>
          <p14:tracePt t="110373" x="2473325" y="5086350"/>
          <p14:tracePt t="110374" x="2401888" y="5129213"/>
          <p14:tracePt t="110389" x="2130425" y="5229225"/>
          <p14:tracePt t="110405" x="1885950" y="5286375"/>
          <p14:tracePt t="110422" x="1685925" y="5300663"/>
          <p14:tracePt t="110439" x="1543050" y="5314950"/>
          <p14:tracePt t="110456" x="1414463" y="5314950"/>
          <p14:tracePt t="110472" x="1328738" y="5314950"/>
          <p14:tracePt t="110489" x="1285875" y="5314950"/>
          <p14:tracePt t="110506" x="1214438" y="5300663"/>
          <p14:tracePt t="110508" x="1200150" y="5300663"/>
          <p14:tracePt t="110524" x="1143000" y="5286375"/>
          <p14:tracePt t="110539" x="1100138" y="5272088"/>
          <p14:tracePt t="110556" x="1057275" y="5257800"/>
          <p14:tracePt t="110572" x="1014413" y="5243513"/>
          <p14:tracePt t="110589" x="957263" y="5214938"/>
          <p14:tracePt t="110606" x="828675" y="5157788"/>
          <p14:tracePt t="110622" x="685800" y="5100638"/>
          <p14:tracePt t="110639" x="557213" y="5057775"/>
          <p14:tracePt t="110656" x="457200" y="5029200"/>
          <p14:tracePt t="110672" x="428625" y="5014913"/>
          <p14:tracePt t="110701" x="414338" y="5014913"/>
          <p14:tracePt t="110731" x="400050" y="5014913"/>
          <p14:tracePt t="110799" x="385763" y="5014913"/>
          <p14:tracePt t="111251" x="471488" y="5014913"/>
          <p14:tracePt t="111258" x="600075" y="5000625"/>
          <p14:tracePt t="111265" x="742950" y="5000625"/>
          <p14:tracePt t="111273" x="871538" y="4986338"/>
          <p14:tracePt t="111290" x="1143000" y="4957763"/>
          <p14:tracePt t="111307" x="1385888" y="4929188"/>
          <p14:tracePt t="111323" x="1585913" y="4900613"/>
          <p14:tracePt t="111340" x="1714500" y="4872038"/>
          <p14:tracePt t="111356" x="1743075" y="4872038"/>
          <p14:tracePt t="111372" x="1757363" y="4872038"/>
          <p14:tracePt t="111393" x="1771650" y="4872038"/>
          <p14:tracePt t="115136" x="1757363" y="4886325"/>
          <p14:tracePt t="115142" x="1714500" y="4886325"/>
          <p14:tracePt t="115150" x="1671638" y="4914900"/>
          <p14:tracePt t="115158" x="1643063" y="4929188"/>
          <p14:tracePt t="115174" x="1585913" y="4972050"/>
          <p14:tracePt t="115191" x="1514475" y="5014913"/>
          <p14:tracePt t="115209" x="1471613" y="5043488"/>
          <p14:tracePt t="115210" x="1443038" y="5057775"/>
          <p14:tracePt t="115224" x="1400175" y="5100638"/>
          <p14:tracePt t="115241" x="1371600" y="5114925"/>
          <p14:tracePt t="115258" x="1357313" y="5129213"/>
          <p14:tracePt t="115292" x="1328738" y="5129213"/>
          <p14:tracePt t="115298" x="1328738" y="5143500"/>
          <p14:tracePt t="115367" x="1314450" y="5143500"/>
          <p14:tracePt t="115433" x="1300163" y="5143500"/>
          <p14:tracePt t="115507" x="1285875" y="5143500"/>
          <p14:tracePt t="115529" x="1271588" y="5143500"/>
          <p14:tracePt t="115559" x="1257300" y="5143500"/>
          <p14:tracePt t="115566" x="1228725" y="5143500"/>
          <p14:tracePt t="115574" x="1214438" y="5143500"/>
          <p14:tracePt t="115592" x="1185863" y="5143500"/>
          <p14:tracePt t="115608" x="1128713" y="5143500"/>
          <p14:tracePt t="115626" x="1100138" y="5143500"/>
          <p14:tracePt t="115641" x="1085850" y="5143500"/>
          <p14:tracePt t="115658" x="1071563" y="5143500"/>
          <p14:tracePt t="116651" x="1114425" y="5100638"/>
          <p14:tracePt t="116658" x="1200150" y="5086350"/>
          <p14:tracePt t="116665" x="1271588" y="5043488"/>
          <p14:tracePt t="116675" x="1357313" y="4986338"/>
          <p14:tracePt t="116692" x="1500188" y="4929188"/>
          <p14:tracePt t="116708" x="1614488" y="4886325"/>
          <p14:tracePt t="116710" x="1671638" y="4872038"/>
          <p14:tracePt t="116725" x="1785938" y="4829175"/>
          <p14:tracePt t="116742" x="1871663" y="4814888"/>
          <p14:tracePt t="116758" x="1957388" y="4814888"/>
          <p14:tracePt t="116775" x="2073275" y="4814888"/>
          <p14:tracePt t="116776" x="2116138" y="4814888"/>
          <p14:tracePt t="116792" x="2287588" y="4814888"/>
          <p14:tracePt t="116808" x="2430463" y="4843463"/>
          <p14:tracePt t="116825" x="2573338" y="4857750"/>
          <p14:tracePt t="116842" x="2673350" y="4886325"/>
          <p14:tracePt t="116843" x="2759075" y="4900613"/>
          <p14:tracePt t="116859" x="2901950" y="4914900"/>
          <p14:tracePt t="116875" x="3016250" y="4914900"/>
          <p14:tracePt t="116892" x="3144838" y="4914900"/>
          <p14:tracePt t="116908" x="3230563" y="4929188"/>
          <p14:tracePt t="116925" x="3316288" y="4943475"/>
          <p14:tracePt t="116942" x="3387725" y="4957763"/>
          <p14:tracePt t="116959" x="3459163" y="4957763"/>
          <p14:tracePt t="116976" x="3502025" y="4986338"/>
          <p14:tracePt t="116977" x="3530600" y="4986338"/>
          <p14:tracePt t="116993" x="3587750" y="4986338"/>
          <p14:tracePt t="117009" x="3616325" y="4986338"/>
          <p14:tracePt t="117025" x="3630613" y="4986338"/>
          <p14:tracePt t="117042" x="3659188" y="4986338"/>
          <p14:tracePt t="117059" x="3673475" y="5000625"/>
          <p14:tracePt t="117075" x="3702050" y="5000625"/>
          <p14:tracePt t="117093" x="3716338" y="5000625"/>
          <p14:tracePt t="117108" x="3759200" y="5000625"/>
          <p14:tracePt t="117125" x="3787775" y="5000625"/>
          <p14:tracePt t="117142" x="3802063" y="5014913"/>
          <p14:tracePt t="117163" x="3816350" y="5014913"/>
          <p14:tracePt t="117178" x="3830638" y="5014913"/>
          <p14:tracePt t="117215" x="3844925" y="5014913"/>
          <p14:tracePt t="117683" x="3744913" y="5043488"/>
          <p14:tracePt t="117690" x="3602038" y="5057775"/>
          <p14:tracePt t="117697" x="3430588" y="5072063"/>
          <p14:tracePt t="117709" x="3259138" y="5086350"/>
          <p14:tracePt t="117726" x="2916238" y="5086350"/>
          <p14:tracePt t="117727" x="2759075" y="5100638"/>
          <p14:tracePt t="117743" x="2473325" y="5114925"/>
          <p14:tracePt t="117759" x="2187575" y="5114925"/>
          <p14:tracePt t="117775" x="1957388" y="5129213"/>
          <p14:tracePt t="117792" x="1800225" y="5129213"/>
          <p14:tracePt t="117809" x="1600200" y="5143500"/>
          <p14:tracePt t="117826" x="1500188" y="5143500"/>
          <p14:tracePt t="117842" x="1428750" y="5143500"/>
          <p14:tracePt t="117859" x="1357313" y="5143500"/>
          <p14:tracePt t="117876" x="1300163" y="5143500"/>
          <p14:tracePt t="117892" x="1243013" y="5129213"/>
          <p14:tracePt t="117909" x="1214438" y="5129213"/>
          <p14:tracePt t="117926" x="1157288" y="5129213"/>
          <p14:tracePt t="117927" x="1128713" y="5129213"/>
          <p14:tracePt t="117943" x="1100138" y="5129213"/>
          <p14:tracePt t="117959" x="1028700" y="5129213"/>
          <p14:tracePt t="117976" x="1000125" y="5143500"/>
          <p14:tracePt t="117992" x="942975" y="5143500"/>
          <p14:tracePt t="118009" x="914400" y="5157788"/>
          <p14:tracePt t="118040" x="900113" y="5157788"/>
          <p14:tracePt t="122139" x="957263" y="5157788"/>
          <p14:tracePt t="122147" x="1085850" y="5172075"/>
          <p14:tracePt t="122154" x="1185863" y="5200650"/>
          <p14:tracePt t="122162" x="1285875" y="5214938"/>
          <p14:tracePt t="122178" x="1428750" y="5229225"/>
          <p14:tracePt t="122195" x="1557338" y="5243513"/>
          <p14:tracePt t="122211" x="1685925" y="5243513"/>
          <p14:tracePt t="122229" x="1857375" y="5243513"/>
          <p14:tracePt t="122244" x="1900238" y="5243513"/>
          <p14:tracePt t="122261" x="1928813" y="5243513"/>
          <p14:tracePt t="122288" x="1957388" y="5243513"/>
          <p14:tracePt t="122295" x="2000250" y="5243513"/>
          <p14:tracePt t="122311" x="2073275" y="5200650"/>
          <p14:tracePt t="122328" x="2144713" y="5157788"/>
          <p14:tracePt t="122345" x="2230438" y="5114925"/>
          <p14:tracePt t="122362" x="2273300" y="5100638"/>
          <p14:tracePt t="122378" x="2301875" y="5086350"/>
          <p14:tracePt t="122399" x="2316163" y="5086350"/>
          <p14:tracePt t="122411" x="2330450" y="5043488"/>
          <p14:tracePt t="122428" x="2401888" y="5014913"/>
          <p14:tracePt t="122429" x="2459038" y="5000625"/>
          <p14:tracePt t="122444" x="2516188" y="4957763"/>
          <p14:tracePt t="122461" x="2559050" y="4929188"/>
          <p14:tracePt t="122478" x="2587625" y="4914900"/>
          <p14:tracePt t="122494" x="2601913" y="4914900"/>
          <p14:tracePt t="122541" x="2616200" y="4900613"/>
          <p14:tracePt t="128328" x="2673350" y="4757738"/>
          <p14:tracePt t="128334" x="2730500" y="4600575"/>
          <p14:tracePt t="128341" x="2830513" y="4257675"/>
          <p14:tracePt t="128352" x="2916238" y="3871913"/>
          <p14:tracePt t="128364" x="3159125" y="3014663"/>
          <p14:tracePt t="128381" x="3459163" y="2014538"/>
          <p14:tracePt t="128397" x="3787775" y="8143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01A3-2968-F82E-C7E0-AE5AAFB7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oT recording-20231113_143407-Meeting Recording">
            <a:hlinkClick r:id="" action="ppaction://media"/>
            <a:extLst>
              <a:ext uri="{FF2B5EF4-FFF2-40B4-BE49-F238E27FC236}">
                <a16:creationId xmlns:a16="http://schemas.microsoft.com/office/drawing/2014/main" id="{1C4E4337-92CC-517F-06D3-2678698263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" t="5747" r="12428" b="10840"/>
          <a:stretch/>
        </p:blipFill>
        <p:spPr>
          <a:xfrm>
            <a:off x="-37570" y="0"/>
            <a:ext cx="12241595" cy="65594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D416F-CCFD-27D0-4301-4E5A109F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81E80AC-8FE7-F9E3-9223-5E62C21A5B3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953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11"/>
    </mc:Choice>
    <mc:Fallback>
      <p:transition spd="slow" advTm="98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88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" x="3987800" y="3714750"/>
          <p14:tracePt t="95" x="4087813" y="3643313"/>
          <p14:tracePt t="96" x="4173538" y="3586163"/>
          <p14:tracePt t="110" x="4287838" y="3529013"/>
          <p14:tracePt t="126" x="4516438" y="3386138"/>
          <p14:tracePt t="143" x="4702175" y="3286125"/>
          <p14:tracePt t="160" x="4830763" y="3228975"/>
          <p14:tracePt t="177" x="4973638" y="3186113"/>
          <p14:tracePt t="193" x="5059363" y="3157538"/>
          <p14:tracePt t="210" x="5130800" y="3143250"/>
          <p14:tracePt t="226" x="5173663" y="3128963"/>
          <p14:tracePt t="243" x="5187950" y="3128963"/>
          <p14:tracePt t="244" x="5216525" y="3128963"/>
          <p14:tracePt t="260" x="5230813" y="3128963"/>
          <p14:tracePt t="276" x="5245100" y="3128963"/>
          <p14:tracePt t="296" x="5259388" y="3128963"/>
          <p14:tracePt t="319" x="5273675" y="3128963"/>
          <p14:tracePt t="392" x="5287963" y="3128963"/>
          <p14:tracePt t="1262" x="5359400" y="3028950"/>
          <p14:tracePt t="1269" x="5487988" y="2843213"/>
          <p14:tracePt t="1277" x="5673725" y="2657475"/>
          <p14:tracePt t="1293" x="6161088" y="2171700"/>
          <p14:tracePt t="1310" x="6761163" y="1728788"/>
          <p14:tracePt t="1329" x="7761288" y="1243013"/>
          <p14:tracePt t="1344" x="8504238" y="1014413"/>
          <p14:tracePt t="1360" x="9247188" y="900113"/>
          <p14:tracePt t="1377" x="9775825" y="871538"/>
          <p14:tracePt t="1393" x="10220325" y="857250"/>
          <p14:tracePt t="1410" x="10677525" y="942975"/>
          <p14:tracePt t="1427" x="11049000" y="1157288"/>
          <p14:tracePt t="1443" x="11263313" y="1328738"/>
          <p14:tracePt t="1460" x="11434763" y="1500188"/>
          <p14:tracePt t="1477" x="11577638" y="1757363"/>
          <p14:tracePt t="1493" x="11620500" y="1928813"/>
          <p14:tracePt t="1511" x="11563350" y="2171700"/>
          <p14:tracePt t="1527" x="11420475" y="2486025"/>
          <p14:tracePt t="1544" x="11006138" y="3014663"/>
          <p14:tracePt t="1560" x="10448925" y="3514725"/>
          <p14:tracePt t="1577" x="9718675" y="4014788"/>
          <p14:tracePt t="1594" x="8890000" y="4429125"/>
          <p14:tracePt t="1611" x="7604125" y="4957763"/>
          <p14:tracePt t="1627" x="6904038" y="5157788"/>
          <p14:tracePt t="1644" x="6361113" y="5229225"/>
          <p14:tracePt t="1660" x="6016625" y="5243513"/>
          <p14:tracePt t="1678" x="5645150" y="5229225"/>
          <p14:tracePt t="1694" x="5487988" y="5172075"/>
          <p14:tracePt t="2592" x="5245100" y="5200650"/>
          <p14:tracePt t="2600" x="4945063" y="5243513"/>
          <p14:tracePt t="2610" x="4602163" y="5300663"/>
          <p14:tracePt t="2627" x="3702050" y="5472113"/>
          <p14:tracePt t="2628" x="3259138" y="5543550"/>
          <p14:tracePt t="2644" x="2244725" y="5657850"/>
          <p14:tracePt t="2661" x="1428750" y="5772150"/>
          <p14:tracePt t="2678" x="685800" y="5857875"/>
          <p14:tracePt t="2694" x="285750" y="5915025"/>
          <p14:tracePt t="2695" x="128588" y="5915025"/>
          <p14:tracePt t="2843" x="71438" y="5100638"/>
          <p14:tracePt t="2851" x="200025" y="4986338"/>
          <p14:tracePt t="2860" x="342900" y="4872038"/>
          <p14:tracePt t="2877" x="614363" y="4700588"/>
          <p14:tracePt t="2894" x="914400" y="4529138"/>
          <p14:tracePt t="2911" x="1085850" y="4486275"/>
          <p14:tracePt t="4114" x="1185863" y="4414838"/>
          <p14:tracePt t="4121" x="1314450" y="4314825"/>
          <p14:tracePt t="4129" x="1471613" y="4243388"/>
          <p14:tracePt t="4145" x="1828800" y="4057650"/>
          <p14:tracePt t="4161" x="2216150" y="3871913"/>
          <p14:tracePt t="4178" x="2559050" y="3714750"/>
          <p14:tracePt t="4195" x="3044825" y="3543300"/>
          <p14:tracePt t="4211" x="3302000" y="3457575"/>
          <p14:tracePt t="4228" x="3587750" y="3400425"/>
          <p14:tracePt t="4245" x="3859213" y="3371850"/>
          <p14:tracePt t="4262" x="4073525" y="3357563"/>
          <p14:tracePt t="4262" x="4173538" y="3343275"/>
          <p14:tracePt t="4278" x="4330700" y="3328988"/>
          <p14:tracePt t="4295" x="4387850" y="3328988"/>
          <p14:tracePt t="4312" x="4530725" y="3300413"/>
          <p14:tracePt t="4723" x="4630738" y="3186113"/>
          <p14:tracePt t="4730" x="4802188" y="3014663"/>
          <p14:tracePt t="4738" x="4973638" y="2886075"/>
          <p14:tracePt t="4746" x="5202238" y="2728913"/>
          <p14:tracePt t="4762" x="5702300" y="2457450"/>
          <p14:tracePt t="4778" x="6218238" y="2286000"/>
          <p14:tracePt t="4796" x="6604000" y="2185988"/>
          <p14:tracePt t="4797" x="6761163" y="2171700"/>
          <p14:tracePt t="4812" x="6975475" y="2143125"/>
          <p14:tracePt t="4828" x="7089775" y="2143125"/>
          <p14:tracePt t="4845" x="7118350" y="2143125"/>
          <p14:tracePt t="4880" x="7132638" y="2157413"/>
          <p14:tracePt t="4886" x="7132638" y="2185988"/>
          <p14:tracePt t="4895" x="7132638" y="2228850"/>
          <p14:tracePt t="4912" x="7089775" y="2300288"/>
          <p14:tracePt t="4929" x="7046913" y="2357438"/>
          <p14:tracePt t="4946" x="6946900" y="2471738"/>
          <p14:tracePt t="4962" x="6861175" y="2557463"/>
          <p14:tracePt t="4979" x="6761163" y="2671763"/>
          <p14:tracePt t="4995" x="6689725" y="2800350"/>
          <p14:tracePt t="5013" x="6618288" y="2943225"/>
          <p14:tracePt t="5029" x="6561138" y="3043238"/>
          <p14:tracePt t="5816" x="6518275" y="3143250"/>
          <p14:tracePt t="5822" x="6475413" y="3300413"/>
          <p14:tracePt t="5830" x="6418263" y="3471863"/>
          <p14:tracePt t="5845" x="6289675" y="3829050"/>
          <p14:tracePt t="5862" x="6146800" y="4157663"/>
          <p14:tracePt t="5879" x="5930900" y="4572000"/>
          <p14:tracePt t="5896" x="5573713" y="5214938"/>
          <p14:tracePt t="5912" x="5302250" y="5643563"/>
          <p14:tracePt t="5929" x="4973638" y="6086475"/>
          <p14:tracePt t="5946" x="4645025" y="6472238"/>
          <p14:tracePt t="5963" x="4344988" y="6772275"/>
          <p14:tracePt t="6112" x="1943100" y="6672263"/>
          <p14:tracePt t="6119" x="1843088" y="6486525"/>
          <p14:tracePt t="6129" x="1785938" y="6315075"/>
          <p14:tracePt t="6145" x="1671638" y="6029325"/>
          <p14:tracePt t="6163" x="1571625" y="5743575"/>
          <p14:tracePt t="6164" x="1528763" y="5614988"/>
          <p14:tracePt t="6179" x="1485900" y="5457825"/>
          <p14:tracePt t="6196" x="1471613" y="5400675"/>
          <p14:tracePt t="6213" x="1471613" y="5386388"/>
          <p14:tracePt t="6229" x="1471613" y="5372100"/>
          <p14:tracePt t="6262" x="1457325" y="5372100"/>
          <p14:tracePt t="6298" x="1428750" y="5386388"/>
          <p14:tracePt t="6305" x="1400175" y="5400675"/>
          <p14:tracePt t="6313" x="1371600" y="5457825"/>
          <p14:tracePt t="6330" x="1214438" y="5600700"/>
          <p14:tracePt t="6346" x="1028700" y="5743575"/>
          <p14:tracePt t="6362" x="857250" y="5872163"/>
          <p14:tracePt t="6379" x="657225" y="6029325"/>
          <p14:tracePt t="6396" x="571500" y="6115050"/>
          <p14:tracePt t="6413" x="485775" y="6215063"/>
          <p14:tracePt t="6430" x="457200" y="6243638"/>
          <p14:tracePt t="6446" x="457200" y="6286500"/>
          <p14:tracePt t="6469" x="457200" y="6300788"/>
          <p14:tracePt t="6480" x="585788" y="6357938"/>
          <p14:tracePt t="6496" x="928688" y="6429375"/>
          <p14:tracePt t="6513" x="1728788" y="6486525"/>
          <p14:tracePt t="6529" x="2287588" y="6500813"/>
          <p14:tracePt t="6546" x="2787650" y="6529388"/>
          <p14:tracePt t="6563" x="3144838" y="6557963"/>
          <p14:tracePt t="6581" x="3573463" y="6600825"/>
          <p14:tracePt t="6596" x="3744913" y="6615113"/>
          <p14:tracePt t="6613" x="3916363" y="6629400"/>
          <p14:tracePt t="6629" x="4016375" y="6643688"/>
          <p14:tracePt t="6647" x="4073525" y="6643688"/>
          <p14:tracePt t="6663" x="4087813" y="6643688"/>
          <p14:tracePt t="6679" x="4102100" y="6643688"/>
          <p14:tracePt t="6722" x="4102100" y="6657975"/>
          <p14:tracePt t="6774" x="4059238" y="6743700"/>
          <p14:tracePt t="6781" x="4044950" y="6772275"/>
          <p14:tracePt t="6788" x="3987800" y="6829425"/>
          <p14:tracePt t="7340" x="0" y="0"/>
        </p14:tracePtLst>
      </p14:laserTraceLst>
    </p:ext>
    <p:ext uri="{E180D4A7-C9FB-4DFB-919C-405C955672EB}">
      <p14:showEvtLst xmlns:p14="http://schemas.microsoft.com/office/powerpoint/2010/main">
        <p14:playEvt time="7613" objId="5"/>
        <p14:triggerEvt type="onClick" time="7613" objId="5"/>
        <p14:pauseEvt time="12906" objId="5"/>
        <p14:seekEvt time="12906" objId="5" seek="5615"/>
        <p14:seekEvt time="12906" objId="5" seek="5615"/>
        <p14:seekEvt time="13050" objId="5" seek="40709"/>
        <p14:seekEvt time="13050" objId="5" seek="40709"/>
        <p14:seekEvt time="13171" objId="5" seek="40787"/>
        <p14:seekEvt time="13171" objId="5" seek="40787"/>
        <p14:resumeEvt time="13172" objId="5"/>
        <p14:pauseEvt time="63491" objId="5"/>
        <p14:resumeEvt time="75403" objId="5"/>
        <p14:pauseEvt time="96272" objId="5"/>
        <p14:stopEvt time="98611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B287CBA3-D815-F5B8-C275-F68AF3859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797-DC0E-45BC-9A66-B1CCC5925A5F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5DFAB08-AF7F-0668-F592-9BCDB55D82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7B9C868-85A8-4E01-D432-33A3241CD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480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4"/>
    </mc:Choice>
    <mc:Fallback>
      <p:transition spd="slow" advTm="3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B7D793B-16A0-16EE-BE68-5D89EDAE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797-DC0E-45BC-9A66-B1CCC5925A5F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13FE0F-32D1-6A92-1438-A1E7592F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17759" y="1706312"/>
            <a:ext cx="5653438" cy="3776663"/>
          </a:xfr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7CBB5DA-764F-BE2D-6FAE-F3FDC8EE7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057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69"/>
    </mc:Choice>
    <mc:Fallback>
      <p:transition spd="slow" advTm="67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58" x="4851400" y="6407150"/>
          <p14:tracePt t="7907" x="3944938" y="5957888"/>
          <p14:tracePt t="7923" x="4116388" y="5572125"/>
          <p14:tracePt t="7940" x="4273550" y="5200650"/>
          <p14:tracePt t="7957" x="4416425" y="4886325"/>
          <p14:tracePt t="7974" x="4659313" y="4443413"/>
          <p14:tracePt t="7990" x="4802188" y="4229100"/>
          <p14:tracePt t="8007" x="4902200" y="4086225"/>
          <p14:tracePt t="8023" x="4987925" y="3986213"/>
          <p14:tracePt t="8040" x="5030788" y="3914775"/>
          <p14:tracePt t="8041" x="5059363" y="3914775"/>
          <p14:tracePt t="8057" x="5087938" y="3886200"/>
          <p14:tracePt t="8074" x="5116513" y="3857625"/>
          <p14:tracePt t="8090" x="5130800" y="3814763"/>
          <p14:tracePt t="8107" x="5159375" y="3814763"/>
          <p14:tracePt t="8124" x="5159375" y="3800475"/>
          <p14:tracePt t="8140" x="5173663" y="3786188"/>
          <p14:tracePt t="8197" x="5187950" y="3786188"/>
          <p14:tracePt t="8204" x="5187950" y="3771900"/>
          <p14:tracePt t="8234" x="5202238" y="3771900"/>
          <p14:tracePt t="8502" x="5216525" y="3700463"/>
          <p14:tracePt t="8509" x="5245100" y="3600450"/>
          <p14:tracePt t="8516" x="5273675" y="3514725"/>
          <p14:tracePt t="8524" x="5302250" y="3443288"/>
          <p14:tracePt t="8540" x="5345113" y="3328988"/>
          <p14:tracePt t="8557" x="5373688" y="3286125"/>
          <p14:tracePt t="8574" x="5373688" y="3271838"/>
          <p14:tracePt t="8591" x="5373688" y="3257550"/>
          <p14:tracePt t="8613" x="5373688" y="3243263"/>
          <p14:tracePt t="8623" x="5302250" y="3243263"/>
          <p14:tracePt t="8640" x="5202238" y="3243263"/>
          <p14:tracePt t="8657" x="5059363" y="3214688"/>
          <p14:tracePt t="8673" x="5030788" y="3200400"/>
          <p14:tracePt t="8691" x="5002213" y="3186113"/>
          <p14:tracePt t="8707" x="4973638" y="3171825"/>
          <p14:tracePt t="8724" x="4959350" y="3114675"/>
          <p14:tracePt t="8741" x="4959350" y="3057525"/>
          <p14:tracePt t="8757" x="4973638" y="3014663"/>
          <p14:tracePt t="8774" x="5016500" y="2971800"/>
          <p14:tracePt t="8791" x="5045075" y="2943225"/>
          <p14:tracePt t="8807" x="5045075" y="2914650"/>
          <p14:tracePt t="8824" x="5059363" y="2914650"/>
          <p14:tracePt t="8866" x="5059363" y="2900363"/>
          <p14:tracePt t="8895" x="5059363" y="2886075"/>
          <p14:tracePt t="8940" x="5059363" y="2871788"/>
          <p14:tracePt t="8954" x="5059363" y="2857500"/>
          <p14:tracePt t="9007" x="5059363" y="2843213"/>
          <p14:tracePt t="9452" x="5073650" y="2814638"/>
          <p14:tracePt t="9459" x="5087938" y="2814638"/>
          <p14:tracePt t="9470" x="5102225" y="2786063"/>
          <p14:tracePt t="9474" x="5130800" y="2786063"/>
          <p14:tracePt t="9491" x="5202238" y="2743200"/>
          <p14:tracePt t="9508" x="5259388" y="2714625"/>
          <p14:tracePt t="9524" x="5316538" y="2700338"/>
          <p14:tracePt t="9541" x="5373688" y="2671763"/>
          <p14:tracePt t="9557" x="5402263" y="2671763"/>
          <p14:tracePt t="9574" x="5430838" y="2657475"/>
          <p14:tracePt t="9591" x="5459413" y="2657475"/>
          <p14:tracePt t="9608" x="5487988" y="2643188"/>
          <p14:tracePt t="9624" x="5516563" y="2628900"/>
          <p14:tracePt t="9645" x="5516563" y="2614613"/>
          <p14:tracePt t="9657" x="5530850" y="2600325"/>
          <p14:tracePt t="9675" x="5559425" y="2586038"/>
          <p14:tracePt t="9691" x="5588000" y="2557463"/>
          <p14:tracePt t="9707" x="5616575" y="2528888"/>
          <p14:tracePt t="9725" x="5630863" y="2500313"/>
          <p14:tracePt t="9741" x="5645150" y="2486025"/>
          <p14:tracePt t="9772" x="5645150" y="2471738"/>
          <p14:tracePt t="9779" x="5659438" y="2471738"/>
          <p14:tracePt t="9817" x="5673725" y="2457450"/>
          <p14:tracePt t="9831" x="5673725" y="2443163"/>
          <p14:tracePt t="9854" x="5688013" y="2443163"/>
          <p14:tracePt t="9868" x="5688013" y="2428875"/>
          <p14:tracePt t="9883" x="5702300" y="2414588"/>
          <p14:tracePt t="9913" x="5702300" y="2400300"/>
          <p14:tracePt t="9980" x="5702300" y="2386013"/>
          <p14:tracePt t="10046" x="5702300" y="2371725"/>
          <p14:tracePt t="10054" x="5716588" y="2371725"/>
          <p14:tracePt t="11206" x="5730875" y="2371725"/>
          <p14:tracePt t="11212" x="5730875" y="2357438"/>
          <p14:tracePt t="11225" x="5745163" y="2343150"/>
          <p14:tracePt t="11242" x="5773738" y="2314575"/>
          <p14:tracePt t="11259" x="5802313" y="2286000"/>
          <p14:tracePt t="11275" x="5830888" y="2257425"/>
          <p14:tracePt t="11291" x="5845175" y="2243138"/>
          <p14:tracePt t="11308" x="5845175" y="2228850"/>
          <p14:tracePt t="11340" x="5845175" y="2214563"/>
          <p14:tracePt t="11354" x="5859463" y="2214563"/>
          <p14:tracePt t="12060" x="5873750" y="2185988"/>
          <p14:tracePt t="12066" x="5888038" y="2128838"/>
          <p14:tracePt t="12075" x="5888038" y="2071688"/>
          <p14:tracePt t="12092" x="5930900" y="2014538"/>
          <p14:tracePt t="12108" x="5930900" y="1985963"/>
          <p14:tracePt t="12125" x="5945188" y="1957388"/>
          <p14:tracePt t="12164" x="5973763" y="1957388"/>
          <p14:tracePt t="20186" x="5916613" y="1900238"/>
          <p14:tracePt t="20193" x="5859463" y="1871663"/>
          <p14:tracePt t="20200" x="5816600" y="1857375"/>
          <p14:tracePt t="20212" x="5788025" y="1843088"/>
          <p14:tracePt t="20229" x="5759450" y="1814513"/>
          <p14:tracePt t="20230" x="5716588" y="1800225"/>
          <p14:tracePt t="20245" x="5588000" y="1743075"/>
          <p14:tracePt t="20262" x="5545138" y="1728788"/>
          <p14:tracePt t="20279" x="5516563" y="1714500"/>
          <p14:tracePt t="20296" x="5430838" y="1685925"/>
          <p14:tracePt t="20297" x="5402263" y="1657350"/>
          <p14:tracePt t="20312" x="5302250" y="1628775"/>
          <p14:tracePt t="20329" x="5202238" y="1600200"/>
          <p14:tracePt t="20346" x="5073650" y="1600200"/>
          <p14:tracePt t="20363" x="4987925" y="1585913"/>
          <p14:tracePt t="20364" x="4945063" y="1557338"/>
          <p14:tracePt t="20379" x="4859338" y="1543050"/>
          <p14:tracePt t="20396" x="4845050" y="1543050"/>
          <p14:tracePt t="20413" x="4816475" y="1543050"/>
          <p14:tracePt t="20429" x="4816475" y="1528763"/>
          <p14:tracePt t="21560" x="4816475" y="1514475"/>
          <p14:tracePt t="21567" x="4830763" y="1500188"/>
          <p14:tracePt t="21574" x="4845050" y="1500188"/>
          <p14:tracePt t="21582" x="4859338" y="1500188"/>
          <p14:tracePt t="21597" x="4873625" y="1485900"/>
          <p14:tracePt t="21613" x="4887913" y="1485900"/>
          <p14:tracePt t="21630" x="4916488" y="1471613"/>
          <p14:tracePt t="21646" x="4945063" y="1443038"/>
          <p14:tracePt t="21663" x="4973638" y="1443038"/>
          <p14:tracePt t="21679" x="4973638" y="1428750"/>
          <p14:tracePt t="21696" x="4987925" y="1428750"/>
          <p14:tracePt t="21716" x="4987925" y="1414463"/>
          <p14:tracePt t="21730" x="5002213" y="1414463"/>
          <p14:tracePt t="21747" x="5002213" y="1400175"/>
          <p14:tracePt t="21768" x="5016500" y="1400175"/>
          <p14:tracePt t="21779" x="5030788" y="1400175"/>
          <p14:tracePt t="26998" x="5030788" y="1414463"/>
          <p14:tracePt t="27011" x="5016500" y="1428750"/>
          <p14:tracePt t="27026" x="5002213" y="1457325"/>
          <p14:tracePt t="27041" x="4987925" y="1457325"/>
          <p14:tracePt t="27056" x="4973638" y="1485900"/>
          <p14:tracePt t="27071" x="4959350" y="1485900"/>
          <p14:tracePt t="27083" x="4959350" y="1500188"/>
          <p14:tracePt t="27108" x="4945063" y="1500188"/>
          <p14:tracePt t="27139" x="4945063" y="1514475"/>
          <p14:tracePt t="27184" x="4930775" y="1514475"/>
          <p14:tracePt t="27243" x="4916488" y="1528763"/>
          <p14:tracePt t="27249" x="4916488" y="1543050"/>
          <p14:tracePt t="27257" x="4887913" y="1543050"/>
          <p14:tracePt t="27265" x="4873625" y="1571625"/>
          <p14:tracePt t="27282" x="4816475" y="1614488"/>
          <p14:tracePt t="27299" x="4773613" y="1643063"/>
          <p14:tracePt t="27317" x="4702175" y="1714500"/>
          <p14:tracePt t="27332" x="4645025" y="1757363"/>
          <p14:tracePt t="27349" x="4573588" y="1785938"/>
          <p14:tracePt t="27366" x="4516438" y="1800225"/>
          <p14:tracePt t="27383" x="4430713" y="1843088"/>
          <p14:tracePt t="27399" x="4330700" y="1857375"/>
          <p14:tracePt t="27416" x="4202113" y="1871663"/>
          <p14:tracePt t="27433" x="4073525" y="1871663"/>
          <p14:tracePt t="27450" x="3902075" y="1871663"/>
          <p14:tracePt t="27466" x="3787775" y="1871663"/>
          <p14:tracePt t="27483" x="3673475" y="1857375"/>
          <p14:tracePt t="27499" x="3587750" y="1857375"/>
          <p14:tracePt t="27516" x="3502025" y="1857375"/>
          <p14:tracePt t="27517" x="3473450" y="1857375"/>
          <p14:tracePt t="27532" x="3416300" y="1857375"/>
          <p14:tracePt t="27549" x="3373438" y="1857375"/>
          <p14:tracePt t="27566" x="3330575" y="1857375"/>
          <p14:tracePt t="27584" x="3259138" y="1871663"/>
          <p14:tracePt t="27599" x="3201988" y="1871663"/>
          <p14:tracePt t="27616" x="3130550" y="1871663"/>
          <p14:tracePt t="27633" x="3059113" y="1900238"/>
          <p14:tracePt t="27650" x="2944813" y="1914525"/>
          <p14:tracePt t="27666" x="2930525" y="1914525"/>
          <p14:tracePt t="27683" x="2901950" y="1914525"/>
          <p14:tracePt t="27703" x="2887663" y="1914525"/>
          <p14:tracePt t="27770" x="2873375" y="1914525"/>
          <p14:tracePt t="27836" x="2844800" y="1914525"/>
          <p14:tracePt t="27843" x="2844800" y="1900238"/>
          <p14:tracePt t="27896" x="2844800" y="1885950"/>
          <p14:tracePt t="27903" x="2830513" y="1871663"/>
          <p14:tracePt t="27918" x="2816225" y="1843088"/>
          <p14:tracePt t="27925" x="2816225" y="1828800"/>
          <p14:tracePt t="27933" x="2816225" y="1814513"/>
          <p14:tracePt t="27949" x="2816225" y="1771650"/>
          <p14:tracePt t="27966" x="2801938" y="1743075"/>
          <p14:tracePt t="27982" x="2801938" y="1700213"/>
          <p14:tracePt t="28000" x="2801938" y="1671638"/>
          <p14:tracePt t="28022" x="2801938" y="1657350"/>
          <p14:tracePt t="28052" x="2801938" y="1643063"/>
          <p14:tracePt t="28067" x="2801938" y="1628775"/>
          <p14:tracePt t="28089" x="2801938" y="1614488"/>
          <p14:tracePt t="28423" x="2773363" y="1614488"/>
          <p14:tracePt t="28430" x="2701925" y="1614488"/>
          <p14:tracePt t="28438" x="2644775" y="1628775"/>
          <p14:tracePt t="28450" x="2630488" y="1628775"/>
          <p14:tracePt t="28467" x="2559050" y="1643063"/>
          <p14:tracePt t="28467" x="2530475" y="1643063"/>
          <p14:tracePt t="28483" x="2501900" y="1657350"/>
          <p14:tracePt t="28499" x="2473325" y="1657350"/>
          <p14:tracePt t="28516" x="2459038" y="1657350"/>
          <p14:tracePt t="28535" x="2444750" y="1657350"/>
          <p14:tracePt t="28549" x="2444750" y="1671638"/>
          <p14:tracePt t="29204" x="2430463" y="1671638"/>
          <p14:tracePt t="29316" x="2430463" y="1657350"/>
          <p14:tracePt t="29382" x="2430463" y="1643063"/>
          <p14:tracePt t="29448" x="2430463" y="1628775"/>
          <p14:tracePt t="29991" x="2473325" y="1614488"/>
          <p14:tracePt t="29998" x="2516188" y="1585913"/>
          <p14:tracePt t="30005" x="2544763" y="1571625"/>
          <p14:tracePt t="30017" x="2573338" y="1557338"/>
          <p14:tracePt t="30033" x="2659063" y="1528763"/>
          <p14:tracePt t="30035" x="2673350" y="1514475"/>
          <p14:tracePt t="30050" x="2716213" y="1485900"/>
          <p14:tracePt t="30067" x="2759075" y="1471613"/>
          <p14:tracePt t="30083" x="2773363" y="1471613"/>
          <p14:tracePt t="30100" x="2787650" y="1471613"/>
          <p14:tracePt t="30101" x="2801938" y="1471613"/>
          <p14:tracePt t="30124" x="2816225" y="1471613"/>
          <p14:tracePt t="30148" x="2830513" y="1500188"/>
          <p14:tracePt t="30154" x="2844800" y="1514475"/>
          <p14:tracePt t="30167" x="2844800" y="1528763"/>
          <p14:tracePt t="30168" x="2844800" y="1543050"/>
          <p14:tracePt t="30183" x="2844800" y="1600200"/>
          <p14:tracePt t="30200" x="2844800" y="1671638"/>
          <p14:tracePt t="30217" x="2816225" y="1714500"/>
          <p14:tracePt t="30234" x="2773363" y="1757363"/>
          <p14:tracePt t="30235" x="2744788" y="1785938"/>
          <p14:tracePt t="30250" x="2630488" y="1843088"/>
          <p14:tracePt t="30267" x="2544763" y="1857375"/>
          <p14:tracePt t="30283" x="2516188" y="1857375"/>
          <p14:tracePt t="30300" x="2473325" y="1843088"/>
          <p14:tracePt t="30317" x="2459038" y="1828800"/>
          <p14:tracePt t="30334" x="2444750" y="1800225"/>
          <p14:tracePt t="30350" x="2444750" y="1757363"/>
          <p14:tracePt t="30367" x="2444750" y="1728788"/>
          <p14:tracePt t="30384" x="2487613" y="1714500"/>
          <p14:tracePt t="30400" x="2516188" y="1685925"/>
          <p14:tracePt t="30417" x="2530475" y="1685925"/>
          <p14:tracePt t="30459" x="2544763" y="1685925"/>
          <p14:tracePt t="30496" x="2559050" y="1685925"/>
          <p14:tracePt t="30526" x="2573338" y="1685925"/>
          <p14:tracePt t="30570" x="2573338" y="1671638"/>
          <p14:tracePt t="30614" x="2587625" y="1671638"/>
          <p14:tracePt t="30622" x="2601913" y="1643063"/>
          <p14:tracePt t="30629" x="2630488" y="1614488"/>
          <p14:tracePt t="30637" x="2659063" y="1585913"/>
          <p14:tracePt t="30650" x="2730500" y="1543050"/>
          <p14:tracePt t="30651" x="2773363" y="1471613"/>
          <p14:tracePt t="30667" x="3001963" y="1328738"/>
          <p14:tracePt t="30684" x="3230563" y="1200150"/>
          <p14:tracePt t="30700" x="3459163" y="1100138"/>
          <p14:tracePt t="30717" x="3730625" y="1014413"/>
          <p14:tracePt t="30718" x="3859213" y="957263"/>
          <p14:tracePt t="30734" x="4130675" y="900113"/>
          <p14:tracePt t="30750" x="4359275" y="871538"/>
          <p14:tracePt t="30767" x="4559300" y="842963"/>
          <p14:tracePt t="30784" x="4716463" y="842963"/>
          <p14:tracePt t="30785" x="4787900" y="842963"/>
          <p14:tracePt t="30800" x="4887913" y="842963"/>
          <p14:tracePt t="30817" x="4945063" y="857250"/>
          <p14:tracePt t="30834" x="4973638" y="857250"/>
          <p14:tracePt t="30852" x="4973638" y="871538"/>
          <p14:tracePt t="30875" x="4987925" y="871538"/>
          <p14:tracePt t="30889" x="4987925" y="885825"/>
          <p14:tracePt t="30912" x="5002213" y="885825"/>
          <p14:tracePt t="31403" x="5002213" y="900113"/>
          <p14:tracePt t="31409" x="4987925" y="942975"/>
          <p14:tracePt t="31417" x="4973638" y="971550"/>
          <p14:tracePt t="31434" x="4945063" y="1057275"/>
          <p14:tracePt t="31451" x="4873625" y="1171575"/>
          <p14:tracePt t="31468" x="4845050" y="1300163"/>
          <p14:tracePt t="31469" x="4830763" y="1371600"/>
          <p14:tracePt t="31484" x="4802188" y="1485900"/>
          <p14:tracePt t="31501" x="4773613" y="1614488"/>
          <p14:tracePt t="31517" x="4745038" y="1685925"/>
          <p14:tracePt t="31535" x="4730750" y="1743075"/>
          <p14:tracePt t="31535" x="4730750" y="1757363"/>
          <p14:tracePt t="31551" x="4730750" y="1771650"/>
          <p14:tracePt t="31568" x="4730750" y="1800225"/>
          <p14:tracePt t="31595" x="4716463" y="1828800"/>
          <p14:tracePt t="31609" x="4716463" y="1885950"/>
          <p14:tracePt t="31618" x="4716463" y="1928813"/>
          <p14:tracePt t="31635" x="4716463" y="1985963"/>
          <p14:tracePt t="31651" x="4716463" y="2043113"/>
          <p14:tracePt t="31668" x="4716463" y="2071688"/>
          <p14:tracePt t="31669" x="4716463" y="2085975"/>
          <p14:tracePt t="31691" x="4716463" y="2100263"/>
          <p14:tracePt t="31751" x="4716463" y="2114550"/>
          <p14:tracePt t="31841" x="4716463" y="2100263"/>
          <p14:tracePt t="31878" x="4716463" y="2085975"/>
          <p14:tracePt t="31900" x="4716463" y="2071688"/>
          <p14:tracePt t="31907" x="4716463" y="2057400"/>
          <p14:tracePt t="31929" x="4716463" y="2043113"/>
          <p14:tracePt t="31937" x="4702175" y="2043113"/>
          <p14:tracePt t="31952" x="4587875" y="1985963"/>
          <p14:tracePt t="31968" x="4359275" y="1943100"/>
          <p14:tracePt t="31984" x="4087813" y="1871663"/>
          <p14:tracePt t="32001" x="3759200" y="1843088"/>
          <p14:tracePt t="32018" x="3230563" y="1785938"/>
          <p14:tracePt t="32035" x="2959100" y="1771650"/>
          <p14:tracePt t="32052" x="2744788" y="1743075"/>
          <p14:tracePt t="32069" x="2587625" y="1714500"/>
          <p14:tracePt t="32070" x="2516188" y="1700213"/>
          <p14:tracePt t="32085" x="2473325" y="1700213"/>
          <p14:tracePt t="32102" x="2459038" y="1685925"/>
          <p14:tracePt t="32118" x="2444750" y="1685925"/>
          <p14:tracePt t="32137" x="2430463" y="1685925"/>
          <p14:tracePt t="32219" x="2430463" y="1671638"/>
          <p14:tracePt t="32250" x="2430463" y="1657350"/>
          <p14:tracePt t="32278" x="2416175" y="1643063"/>
          <p14:tracePt t="32316" x="2416175" y="1628775"/>
          <p14:tracePt t="32406" x="2416175" y="1657350"/>
          <p14:tracePt t="32411" x="2401888" y="1657350"/>
          <p14:tracePt t="32419" x="2401888" y="1685925"/>
          <p14:tracePt t="32435" x="2373313" y="1771650"/>
          <p14:tracePt t="32452" x="2330450" y="1900238"/>
          <p14:tracePt t="32468" x="2259013" y="2071688"/>
          <p14:tracePt t="32485" x="2230438" y="2257425"/>
          <p14:tracePt t="32486" x="2187575" y="2357438"/>
          <p14:tracePt t="32501" x="2144713" y="2443163"/>
          <p14:tracePt t="32518" x="2116138" y="2557463"/>
          <p14:tracePt t="32535" x="2101850" y="2628900"/>
          <p14:tracePt t="32552" x="2087563" y="2643188"/>
          <p14:tracePt t="32553" x="2087563" y="2657475"/>
          <p14:tracePt t="32569" x="2087563" y="2671763"/>
          <p14:tracePt t="32925" x="2028825" y="2757488"/>
          <p14:tracePt t="32932" x="1928813" y="2857500"/>
          <p14:tracePt t="32939" x="1871663" y="2971800"/>
          <p14:tracePt t="32951" x="1814513" y="3057525"/>
          <p14:tracePt t="32968" x="1700213" y="3243263"/>
          <p14:tracePt t="32969" x="1628775" y="3328988"/>
          <p14:tracePt t="32985" x="1543050" y="3514725"/>
          <p14:tracePt t="33001" x="1457325" y="3671888"/>
          <p14:tracePt t="33018" x="1414463" y="3743325"/>
          <p14:tracePt t="33035" x="1400175" y="3800475"/>
          <p14:tracePt t="33059" x="1400175" y="3814763"/>
          <p14:tracePt t="33068" x="1385888" y="3814763"/>
          <p14:tracePt t="33110" x="1385888" y="3786188"/>
          <p14:tracePt t="33117" x="1385888" y="3743325"/>
          <p14:tracePt t="33125" x="1414463" y="3714750"/>
          <p14:tracePt t="33135" x="1443038" y="3671888"/>
          <p14:tracePt t="33152" x="1528763" y="3543300"/>
          <p14:tracePt t="33170" x="1643063" y="3414713"/>
          <p14:tracePt t="33185" x="1785938" y="3286125"/>
          <p14:tracePt t="33202" x="1957388" y="3171825"/>
          <p14:tracePt t="33218" x="2101850" y="3071813"/>
          <p14:tracePt t="33235" x="2273300" y="2957513"/>
          <p14:tracePt t="33251" x="2473325" y="2814638"/>
          <p14:tracePt t="33269" x="2601913" y="2728913"/>
          <p14:tracePt t="33285" x="2716213" y="2671763"/>
          <p14:tracePt t="33302" x="2816225" y="2643188"/>
          <p14:tracePt t="33303" x="2859088" y="2614613"/>
          <p14:tracePt t="33319" x="2930525" y="2586038"/>
          <p14:tracePt t="33335" x="2959100" y="2586038"/>
          <p14:tracePt t="33352" x="2973388" y="2586038"/>
          <p14:tracePt t="33369" x="3001963" y="2586038"/>
          <p14:tracePt t="33386" x="3016250" y="2586038"/>
          <p14:tracePt t="33437" x="3030538" y="2586038"/>
          <p14:tracePt t="33445" x="3030538" y="2600325"/>
          <p14:tracePt t="33467" x="3030538" y="2614613"/>
          <p14:tracePt t="33481" x="3030538" y="2628900"/>
          <p14:tracePt t="33489" x="3044825" y="2628900"/>
          <p14:tracePt t="33504" x="3044825" y="2643188"/>
          <p14:tracePt t="33526" x="3059113" y="2657475"/>
          <p14:tracePt t="33535" x="3059113" y="2671763"/>
          <p14:tracePt t="33556" x="3059113" y="2686050"/>
          <p14:tracePt t="33578" x="3059113" y="2700338"/>
          <p14:tracePt t="33586" x="3059113" y="2714625"/>
          <p14:tracePt t="33602" x="3059113" y="2743200"/>
          <p14:tracePt t="33619" x="3044825" y="2800350"/>
          <p14:tracePt t="33636" x="3001963" y="2871788"/>
          <p14:tracePt t="33652" x="2873375" y="2986088"/>
          <p14:tracePt t="33669" x="2744788" y="3086100"/>
          <p14:tracePt t="33685" x="2630488" y="3114675"/>
          <p14:tracePt t="33702" x="2516188" y="3157538"/>
          <p14:tracePt t="33719" x="2373313" y="3186113"/>
          <p14:tracePt t="33735" x="2273300" y="3186113"/>
          <p14:tracePt t="33752" x="2187575" y="3157538"/>
          <p14:tracePt t="33769" x="2159000" y="3157538"/>
          <p14:tracePt t="33786" x="2144713" y="3128963"/>
          <p14:tracePt t="33802" x="2116138" y="3100388"/>
          <p14:tracePt t="33819" x="2116138" y="3043238"/>
          <p14:tracePt t="33836" x="2116138" y="3028950"/>
          <p14:tracePt t="33853" x="2116138" y="3000375"/>
          <p14:tracePt t="33869" x="2116138" y="2971800"/>
          <p14:tracePt t="33886" x="2159000" y="2943225"/>
          <p14:tracePt t="33902" x="2259013" y="2928938"/>
          <p14:tracePt t="33919" x="2387600" y="2957513"/>
          <p14:tracePt t="33935" x="2473325" y="3028950"/>
          <p14:tracePt t="33952" x="2544763" y="3128963"/>
          <p14:tracePt t="33969" x="2630488" y="3257550"/>
          <p14:tracePt t="33985" x="2644775" y="3471863"/>
          <p14:tracePt t="33987" x="2644775" y="3571875"/>
          <p14:tracePt t="34002" x="2587625" y="3743325"/>
          <p14:tracePt t="34019" x="2530475" y="3829050"/>
          <p14:tracePt t="34036" x="2473325" y="3900488"/>
          <p14:tracePt t="34052" x="2373313" y="3957638"/>
          <p14:tracePt t="34053" x="2330450" y="3957638"/>
          <p14:tracePt t="34069" x="2287588" y="3957638"/>
          <p14:tracePt t="34086" x="2244725" y="3929063"/>
          <p14:tracePt t="34102" x="2201863" y="3829050"/>
          <p14:tracePt t="34120" x="2187575" y="3657600"/>
          <p14:tracePt t="34136" x="2216150" y="3543300"/>
          <p14:tracePt t="34153" x="2259013" y="3457575"/>
          <p14:tracePt t="34169" x="2301875" y="3414713"/>
          <p14:tracePt t="34186" x="2387600" y="3343275"/>
          <p14:tracePt t="34187" x="2416175" y="3314700"/>
          <p14:tracePt t="34202" x="2487613" y="3300413"/>
          <p14:tracePt t="34219" x="2530475" y="3286125"/>
          <p14:tracePt t="34238" x="2559050" y="3286125"/>
          <p14:tracePt t="34252" x="2573338" y="3286125"/>
          <p14:tracePt t="34269" x="2587625" y="3300413"/>
          <p14:tracePt t="34286" x="2601913" y="3328988"/>
          <p14:tracePt t="34302" x="2601913" y="3357563"/>
          <p14:tracePt t="34320" x="2601913" y="3371850"/>
          <p14:tracePt t="34321" x="2601913" y="3386138"/>
          <p14:tracePt t="34336" x="2530475" y="3443288"/>
          <p14:tracePt t="34352" x="2401888" y="3471863"/>
          <p14:tracePt t="34369" x="2216150" y="3471863"/>
          <p14:tracePt t="34386" x="2014538" y="3443288"/>
          <p14:tracePt t="34404" x="1785938" y="3400425"/>
          <p14:tracePt t="34419" x="1685925" y="3371850"/>
          <p14:tracePt t="34436" x="1628775" y="3357563"/>
          <p14:tracePt t="34463" x="1600200" y="3357563"/>
          <p14:tracePt t="34469" x="1600200" y="3343275"/>
          <p14:tracePt t="35540" x="1628775" y="3314700"/>
          <p14:tracePt t="35546" x="1671638" y="3286125"/>
          <p14:tracePt t="35553" x="1728788" y="3257550"/>
          <p14:tracePt t="35570" x="1871663" y="3186113"/>
          <p14:tracePt t="35586" x="2028825" y="3157538"/>
          <p14:tracePt t="35603" x="2187575" y="3143250"/>
          <p14:tracePt t="35620" x="2316163" y="3143250"/>
          <p14:tracePt t="35621" x="2359025" y="3143250"/>
          <p14:tracePt t="35636" x="2459038" y="3143250"/>
          <p14:tracePt t="35653" x="2516188" y="3157538"/>
          <p14:tracePt t="35670" x="2530475" y="3157538"/>
          <p14:tracePt t="35686" x="2544763" y="3157538"/>
          <p14:tracePt t="35703" x="2544763" y="3171825"/>
          <p14:tracePt t="35720" x="2559050" y="3200400"/>
          <p14:tracePt t="35736" x="2573338" y="3228975"/>
          <p14:tracePt t="35754" x="2573338" y="3243263"/>
          <p14:tracePt t="35784" x="2573338" y="3257550"/>
          <p14:tracePt t="35814" x="2544763" y="3271838"/>
          <p14:tracePt t="35821" x="2530475" y="3271838"/>
          <p14:tracePt t="35829" x="2501900" y="3286125"/>
          <p14:tracePt t="35836" x="2473325" y="3286125"/>
          <p14:tracePt t="35853" x="2416175" y="3286125"/>
          <p14:tracePt t="35870" x="2373313" y="3286125"/>
          <p14:tracePt t="35887" x="2330450" y="3286125"/>
          <p14:tracePt t="35888" x="2301875" y="3286125"/>
          <p14:tracePt t="35903" x="2259013" y="3286125"/>
          <p14:tracePt t="35920" x="2230438" y="3286125"/>
          <p14:tracePt t="35936" x="2216150" y="3286125"/>
          <p14:tracePt t="35953" x="2201863" y="3286125"/>
          <p14:tracePt t="35970" x="2201863" y="3271838"/>
          <p14:tracePt t="35986" x="2187575" y="3271838"/>
          <p14:tracePt t="36007" x="2187575" y="3257550"/>
          <p14:tracePt t="36020" x="2173288" y="3257550"/>
          <p14:tracePt t="36973" x="2187575" y="3257550"/>
          <p14:tracePt t="36980" x="2230438" y="3257550"/>
          <p14:tracePt t="36987" x="2287588" y="3243263"/>
          <p14:tracePt t="37004" x="2373313" y="3243263"/>
          <p14:tracePt t="37021" x="2473325" y="3228975"/>
          <p14:tracePt t="37037" x="2530475" y="3228975"/>
          <p14:tracePt t="37054" x="2573338" y="3228975"/>
          <p14:tracePt t="37070" x="2587625" y="3228975"/>
          <p14:tracePt t="37114" x="2601913" y="3228975"/>
          <p14:tracePt t="37709" x="2544763" y="3228975"/>
          <p14:tracePt t="37715" x="2473325" y="3243263"/>
          <p14:tracePt t="37723" x="2401888" y="3257550"/>
          <p14:tracePt t="37738" x="2259013" y="3286125"/>
          <p14:tracePt t="37754" x="2144713" y="3314700"/>
          <p14:tracePt t="37771" x="2073275" y="3314700"/>
          <p14:tracePt t="37787" x="2028825" y="3328988"/>
          <p14:tracePt t="37804" x="2014538" y="3328988"/>
          <p14:tracePt t="37820" x="2000250" y="3328988"/>
          <p14:tracePt t="39394" x="2000250" y="3343275"/>
          <p14:tracePt t="39401" x="1985963" y="3371850"/>
          <p14:tracePt t="39409" x="1971675" y="3414713"/>
          <p14:tracePt t="39421" x="1957388" y="3457575"/>
          <p14:tracePt t="39438" x="1957388" y="3514725"/>
          <p14:tracePt t="39455" x="1943100" y="3600450"/>
          <p14:tracePt t="39472" x="1928813" y="3629025"/>
          <p14:tracePt t="39488" x="1914525" y="3700463"/>
          <p14:tracePt t="39505" x="1914525" y="3714750"/>
          <p14:tracePt t="39528" x="1914525" y="3729038"/>
          <p14:tracePt t="40471" x="1928813" y="3729038"/>
          <p14:tracePt t="40539" x="1943100" y="3729038"/>
          <p14:tracePt t="40613" x="1957388" y="3743325"/>
          <p14:tracePt t="40619" x="1971675" y="3757613"/>
          <p14:tracePt t="40627" x="1971675" y="3771900"/>
          <p14:tracePt t="40642" x="1971675" y="3786188"/>
          <p14:tracePt t="40655" x="1985963" y="3800475"/>
          <p14:tracePt t="40656" x="1985963" y="3814763"/>
          <p14:tracePt t="40672" x="2000250" y="3857625"/>
          <p14:tracePt t="40689" x="2000250" y="3886200"/>
          <p14:tracePt t="40705" x="2000250" y="3900488"/>
          <p14:tracePt t="40722" x="2014538" y="3914775"/>
          <p14:tracePt t="40724" x="2014538" y="3929063"/>
          <p14:tracePt t="40738" x="2014538" y="3943350"/>
          <p14:tracePt t="40755" x="2014538" y="3971925"/>
          <p14:tracePt t="40791" x="2014538" y="3986213"/>
          <p14:tracePt t="40843" x="2014538" y="4000500"/>
          <p14:tracePt t="40946" x="2014538" y="3986213"/>
          <p14:tracePt t="40976" x="2028825" y="3957638"/>
          <p14:tracePt t="40983" x="2073275" y="3943350"/>
          <p14:tracePt t="40991" x="2144713" y="3914775"/>
          <p14:tracePt t="41006" x="2287588" y="3871913"/>
          <p14:tracePt t="41022" x="2501900" y="3843338"/>
          <p14:tracePt t="41039" x="2744788" y="3814763"/>
          <p14:tracePt t="41056" x="2987675" y="3786188"/>
          <p14:tracePt t="41073" x="3402013" y="3729038"/>
          <p14:tracePt t="41089" x="3616325" y="3714750"/>
          <p14:tracePt t="41105" x="3759200" y="3714750"/>
          <p14:tracePt t="41122" x="3830638" y="3714750"/>
          <p14:tracePt t="41139" x="3859213" y="3714750"/>
          <p14:tracePt t="41177" x="3873500" y="3714750"/>
          <p14:tracePt t="41214" x="3887788" y="3714750"/>
          <p14:tracePt t="41310" x="3902075" y="3714750"/>
          <p14:tracePt t="41317" x="3916363" y="3714750"/>
          <p14:tracePt t="41325" x="3944938" y="3714750"/>
          <p14:tracePt t="41340" x="4016375" y="3714750"/>
          <p14:tracePt t="41355" x="4116388" y="3714750"/>
          <p14:tracePt t="41372" x="4244975" y="3714750"/>
          <p14:tracePt t="41389" x="4344988" y="3714750"/>
          <p14:tracePt t="41405" x="4445000" y="3700463"/>
          <p14:tracePt t="41407" x="4487863" y="3686175"/>
          <p14:tracePt t="41422" x="4559300" y="3671888"/>
          <p14:tracePt t="42723" x="4545013" y="3686175"/>
          <p14:tracePt t="42729" x="4530725" y="3700463"/>
          <p14:tracePt t="42739" x="4516438" y="3700463"/>
          <p14:tracePt t="42756" x="4487863" y="3729038"/>
          <p14:tracePt t="42773" x="4445000" y="3786188"/>
          <p14:tracePt t="42790" x="4402138" y="3814763"/>
          <p14:tracePt t="42806" x="4359275" y="3857625"/>
          <p14:tracePt t="42823" x="4330700" y="3886200"/>
          <p14:tracePt t="42840" x="4287838" y="3929063"/>
          <p14:tracePt t="42856" x="4259263" y="3957638"/>
          <p14:tracePt t="42873" x="4244975" y="3986213"/>
          <p14:tracePt t="42890" x="4230688" y="4000500"/>
          <p14:tracePt t="42914" x="4230688" y="4014788"/>
          <p14:tracePt t="42953" x="4216400" y="4014788"/>
          <p14:tracePt t="42982" x="4202113" y="4014788"/>
          <p14:tracePt t="42988" x="4202113" y="4029075"/>
          <p14:tracePt t="43064" x="4187825" y="4029075"/>
          <p14:tracePt t="43361" x="4173538" y="4029075"/>
          <p14:tracePt t="43368" x="4173538" y="4043363"/>
          <p14:tracePt t="43443" x="4159250" y="4043363"/>
          <p14:tracePt t="43457" x="4144963" y="4043363"/>
          <p14:tracePt t="43464" x="4130675" y="4043363"/>
          <p14:tracePt t="43473" x="4102100" y="4057650"/>
          <p14:tracePt t="43490" x="4044950" y="4086225"/>
          <p14:tracePt t="43506" x="3973513" y="4100513"/>
          <p14:tracePt t="43524" x="3930650" y="4114800"/>
          <p14:tracePt t="43540" x="3916363" y="4114800"/>
          <p14:tracePt t="43561" x="3902075" y="4114800"/>
          <p14:tracePt t="44587" x="3859213" y="4143375"/>
          <p14:tracePt t="44593" x="3830638" y="4186238"/>
          <p14:tracePt t="44600" x="3773488" y="4200525"/>
          <p14:tracePt t="44608" x="3730625" y="4257675"/>
          <p14:tracePt t="44624" x="3659188" y="4300538"/>
          <p14:tracePt t="44640" x="3616325" y="4343400"/>
          <p14:tracePt t="44657" x="3544888" y="4386263"/>
          <p14:tracePt t="44674" x="3502025" y="4429125"/>
          <p14:tracePt t="44690" x="3459163" y="4457700"/>
          <p14:tracePt t="44707" x="3416300" y="4486275"/>
          <p14:tracePt t="44724" x="3387725" y="4500563"/>
          <p14:tracePt t="44741" x="3373438" y="4514850"/>
          <p14:tracePt t="44742" x="3359150" y="4514850"/>
          <p14:tracePt t="44757" x="3344863" y="4529138"/>
          <p14:tracePt t="44774" x="3330575" y="4529138"/>
          <p14:tracePt t="44794" x="3316288" y="4529138"/>
          <p14:tracePt t="44832" x="3302000" y="4529138"/>
          <p14:tracePt t="44898" x="3287713" y="4529138"/>
          <p14:tracePt t="44972" x="3273425" y="4529138"/>
          <p14:tracePt t="45678" x="3302000" y="4529138"/>
          <p14:tracePt t="45685" x="3316288" y="4529138"/>
          <p14:tracePt t="45692" x="3359150" y="4514850"/>
          <p14:tracePt t="45708" x="3416300" y="4514850"/>
          <p14:tracePt t="45724" x="3487738" y="4500563"/>
          <p14:tracePt t="45741" x="3544888" y="4471988"/>
          <p14:tracePt t="45758" x="3630613" y="4457700"/>
          <p14:tracePt t="45759" x="3687763" y="4457700"/>
          <p14:tracePt t="45775" x="3744913" y="4443413"/>
          <p14:tracePt t="45791" x="3830638" y="4429125"/>
          <p14:tracePt t="45808" x="3887788" y="4429125"/>
          <p14:tracePt t="45825" x="3916363" y="4429125"/>
          <p14:tracePt t="45826" x="3944938" y="4429125"/>
          <p14:tracePt t="45842" x="3959225" y="4429125"/>
          <p14:tracePt t="45858" x="4002088" y="4429125"/>
          <p14:tracePt t="45874" x="4030663" y="4429125"/>
          <p14:tracePt t="45891" x="4044950" y="4429125"/>
          <p14:tracePt t="45908" x="4116388" y="4414838"/>
          <p14:tracePt t="45924" x="4173538" y="4414838"/>
          <p14:tracePt t="45941" x="4216400" y="4400550"/>
          <p14:tracePt t="45958" x="4244975" y="4400550"/>
          <p14:tracePt t="45975" x="4273550" y="4400550"/>
          <p14:tracePt t="45991" x="4302125" y="4400550"/>
          <p14:tracePt t="46008" x="4316413" y="4400550"/>
          <p14:tracePt t="47588" x="4330700" y="4343400"/>
          <p14:tracePt t="47593" x="4344988" y="4300538"/>
          <p14:tracePt t="47601" x="4387850" y="4214813"/>
          <p14:tracePt t="47609" x="4402138" y="4186238"/>
          <p14:tracePt t="47625" x="4459288" y="4086225"/>
          <p14:tracePt t="47642" x="4502150" y="4043363"/>
          <p14:tracePt t="47658" x="4530725" y="4000500"/>
          <p14:tracePt t="47676" x="4602163" y="3957638"/>
          <p14:tracePt t="47692" x="4659313" y="3929063"/>
          <p14:tracePt t="47709" x="4730750" y="3914775"/>
          <p14:tracePt t="47725" x="4787900" y="3900488"/>
          <p14:tracePt t="47742" x="4859338" y="3886200"/>
          <p14:tracePt t="47759" x="4916488" y="3886200"/>
          <p14:tracePt t="47775" x="4945063" y="3871913"/>
          <p14:tracePt t="47792" x="4973638" y="3857625"/>
          <p14:tracePt t="47809" x="4987925" y="3857625"/>
          <p14:tracePt t="47832" x="5016500" y="3857625"/>
          <p14:tracePt t="47891" x="5030788" y="3857625"/>
          <p14:tracePt t="49273" x="5102225" y="3857625"/>
          <p14:tracePt t="49280" x="5216525" y="3857625"/>
          <p14:tracePt t="49287" x="5359400" y="3900488"/>
          <p14:tracePt t="49295" x="5473700" y="3914775"/>
          <p14:tracePt t="49310" x="5745163" y="4000500"/>
          <p14:tracePt t="49326" x="5988050" y="4129088"/>
          <p14:tracePt t="49343" x="6189663" y="4243388"/>
          <p14:tracePt t="49360" x="6361113" y="4357688"/>
          <p14:tracePt t="49376" x="6532563" y="4471988"/>
          <p14:tracePt t="49393" x="6618288" y="4529138"/>
          <p14:tracePt t="49409" x="6646863" y="4543425"/>
          <p14:tracePt t="49426" x="6661150" y="4557713"/>
          <p14:tracePt t="49444" x="6675438" y="4557713"/>
          <p14:tracePt t="49466" x="6675438" y="4572000"/>
          <p14:tracePt t="49480" x="6689725" y="4572000"/>
          <p14:tracePt t="49518" x="6704013" y="4572000"/>
          <p14:tracePt t="51041" x="6675438" y="4572000"/>
          <p14:tracePt t="51048" x="6646863" y="4572000"/>
          <p14:tracePt t="51056" x="6589713" y="4572000"/>
          <p14:tracePt t="51063" x="6532563" y="4572000"/>
          <p14:tracePt t="51077" x="6446838" y="4557713"/>
          <p14:tracePt t="51093" x="6375400" y="4557713"/>
          <p14:tracePt t="51110" x="6303963" y="4557713"/>
          <p14:tracePt t="51127" x="6275388" y="4557713"/>
          <p14:tracePt t="51144" x="6261100" y="4557713"/>
          <p14:tracePt t="51160" x="6246813" y="4557713"/>
          <p14:tracePt t="51205" x="6232525" y="4557713"/>
          <p14:tracePt t="51806" x="6261100" y="4486275"/>
          <p14:tracePt t="51813" x="6318250" y="4400550"/>
          <p14:tracePt t="51820" x="6432550" y="4300538"/>
          <p14:tracePt t="51828" x="6503988" y="4200525"/>
          <p14:tracePt t="51844" x="6661150" y="4000500"/>
          <p14:tracePt t="51860" x="6775450" y="3886200"/>
          <p14:tracePt t="51878" x="6832600" y="3829050"/>
          <p14:tracePt t="51894" x="6846888" y="3814763"/>
          <p14:tracePt t="51910" x="6861175" y="3814763"/>
          <p14:tracePt t="51928" x="6861175" y="3800475"/>
          <p14:tracePt t="51972" x="6804025" y="3843338"/>
          <p14:tracePt t="51976" x="6746875" y="3857625"/>
          <p14:tracePt t="51983" x="6646863" y="3886200"/>
          <p14:tracePt t="51994" x="6561138" y="3886200"/>
          <p14:tracePt t="52011" x="6332538" y="3900488"/>
          <p14:tracePt t="52028" x="6118225" y="3871913"/>
          <p14:tracePt t="52044" x="5930900" y="3814763"/>
          <p14:tracePt t="52061" x="5816600" y="3729038"/>
          <p14:tracePt t="52078" x="5759450" y="3700463"/>
          <p14:tracePt t="52094" x="5745163" y="3686175"/>
          <p14:tracePt t="52095" x="5730875" y="3671888"/>
          <p14:tracePt t="52110" x="5730875" y="3614738"/>
          <p14:tracePt t="52127" x="5730875" y="3586163"/>
          <p14:tracePt t="52144" x="5773738" y="3529013"/>
          <p14:tracePt t="52161" x="5873750" y="3471863"/>
          <p14:tracePt t="52162" x="5945188" y="3457575"/>
          <p14:tracePt t="52177" x="6030913" y="3457575"/>
          <p14:tracePt t="52194" x="6146800" y="3500438"/>
          <p14:tracePt t="52211" x="6203950" y="3557588"/>
          <p14:tracePt t="52227" x="6261100" y="3643313"/>
          <p14:tracePt t="52229" x="6275388" y="3700463"/>
          <p14:tracePt t="52244" x="6275388" y="3800475"/>
          <p14:tracePt t="52261" x="6275388" y="3886200"/>
          <p14:tracePt t="52277" x="6232525" y="3957638"/>
          <p14:tracePt t="52294" x="6175375" y="4000500"/>
          <p14:tracePt t="52311" x="6073775" y="4043363"/>
          <p14:tracePt t="52327" x="6002338" y="4029075"/>
          <p14:tracePt t="52344" x="5945188" y="3986213"/>
          <p14:tracePt t="52360" x="5859463" y="3843338"/>
          <p14:tracePt t="52378" x="5802313" y="3614738"/>
          <p14:tracePt t="52395" x="5802313" y="3429000"/>
          <p14:tracePt t="52411" x="5859463" y="3300413"/>
          <p14:tracePt t="52428" x="5930900" y="3186113"/>
          <p14:tracePt t="52445" x="6232525" y="3014663"/>
          <p14:tracePt t="52461" x="6489700" y="3014663"/>
          <p14:tracePt t="52477" x="6732588" y="3128963"/>
          <p14:tracePt t="52494" x="6961188" y="3271838"/>
          <p14:tracePt t="52511" x="7204075" y="3600450"/>
          <p14:tracePt t="52527" x="7275513" y="3900488"/>
          <p14:tracePt t="52544" x="7261225" y="4129088"/>
          <p14:tracePt t="52561" x="7189788" y="4357688"/>
          <p14:tracePt t="52578" x="7032625" y="4572000"/>
          <p14:tracePt t="52594" x="6846888" y="4686300"/>
          <p14:tracePt t="52611" x="6632575" y="4714875"/>
          <p14:tracePt t="52628" x="6446838" y="4686300"/>
          <p14:tracePt t="52645" x="6232525" y="4471988"/>
          <p14:tracePt t="52661" x="6088063" y="4171950"/>
          <p14:tracePt t="52678" x="6030913" y="3843338"/>
          <p14:tracePt t="52695" x="6030913" y="3543300"/>
          <p14:tracePt t="52712" x="6073775" y="3214688"/>
          <p14:tracePt t="52728" x="6132513" y="3086100"/>
          <p14:tracePt t="52744" x="6161088" y="3043238"/>
          <p14:tracePt t="52761" x="6232525" y="3000375"/>
          <p14:tracePt t="52778" x="6275388" y="2971800"/>
          <p14:tracePt t="52794" x="6289675" y="2971800"/>
          <p14:tracePt t="52815" x="6303963" y="2986088"/>
          <p14:tracePt t="53248" x="6346825" y="2986088"/>
          <p14:tracePt t="53254" x="6361113" y="3014663"/>
          <p14:tracePt t="53261" x="6389688" y="3028950"/>
          <p14:tracePt t="53278" x="6461125" y="3200400"/>
          <p14:tracePt t="53294" x="6446838" y="3414713"/>
          <p14:tracePt t="53311" x="6346825" y="3671888"/>
          <p14:tracePt t="53330" x="6175375" y="4000500"/>
          <p14:tracePt t="53344" x="6002338" y="4157663"/>
          <p14:tracePt t="53361" x="5816600" y="4243388"/>
          <p14:tracePt t="53378" x="5645150" y="4271963"/>
          <p14:tracePt t="53395" x="5516563" y="4271963"/>
          <p14:tracePt t="53411" x="5502275" y="4271963"/>
          <p14:tracePt t="53428" x="5473700" y="4229100"/>
          <p14:tracePt t="53445" x="5473700" y="4129088"/>
          <p14:tracePt t="53462" x="5573713" y="3929063"/>
          <p14:tracePt t="53478" x="5759450" y="3800475"/>
          <p14:tracePt t="53495" x="5959475" y="3729038"/>
          <p14:tracePt t="53512" x="6232525" y="3729038"/>
          <p14:tracePt t="53529" x="6661150" y="3957638"/>
          <p14:tracePt t="53544" x="6889750" y="4157663"/>
          <p14:tracePt t="53561" x="7089775" y="4486275"/>
          <p14:tracePt t="53578" x="7232650" y="4757738"/>
          <p14:tracePt t="53594" x="7289800" y="5000625"/>
          <p14:tracePt t="53595" x="7289800" y="5072063"/>
          <p14:tracePt t="53611" x="7289800" y="5186363"/>
          <p14:tracePt t="53628" x="7289800" y="5214938"/>
          <p14:tracePt t="53645" x="7289800" y="5243513"/>
          <p14:tracePt t="53662" x="7289800" y="5257800"/>
          <p14:tracePt t="53678" x="7275513" y="5257800"/>
          <p14:tracePt t="53695" x="7261225" y="5257800"/>
          <p14:tracePt t="53722" x="7246938" y="5257800"/>
          <p14:tracePt t="53737" x="7232650" y="5229225"/>
          <p14:tracePt t="53744" x="7232650" y="5200650"/>
          <p14:tracePt t="53762" x="7218363" y="5143500"/>
          <p14:tracePt t="53778" x="7232650" y="5072063"/>
          <p14:tracePt t="53795" x="7261225" y="5029200"/>
          <p14:tracePt t="53796" x="7275513" y="5000625"/>
          <p14:tracePt t="53811" x="7332663" y="4943475"/>
          <p14:tracePt t="53828" x="7389813" y="4914900"/>
          <p14:tracePt t="53845" x="7418388" y="4900613"/>
          <p14:tracePt t="53861" x="7432675" y="4886325"/>
          <p14:tracePt t="53893" x="7432675" y="4900613"/>
          <p14:tracePt t="53900" x="7432675" y="4957763"/>
          <p14:tracePt t="53912" x="7389813" y="4972050"/>
          <p14:tracePt t="53929" x="7232650" y="5114925"/>
          <p14:tracePt t="53930" x="7104063" y="5172075"/>
          <p14:tracePt t="53945" x="6804025" y="5200650"/>
          <p14:tracePt t="53962" x="6532563" y="5200650"/>
          <p14:tracePt t="53979" x="6289675" y="5114925"/>
          <p14:tracePt t="53996" x="6059488" y="4957763"/>
          <p14:tracePt t="53997" x="5959475" y="4886325"/>
          <p14:tracePt t="54012" x="5788025" y="4672013"/>
          <p14:tracePt t="54028" x="5688013" y="4400550"/>
          <p14:tracePt t="54045" x="5673725" y="4200525"/>
          <p14:tracePt t="54062" x="5673725" y="4043363"/>
          <p14:tracePt t="54079" x="5702300" y="3929063"/>
          <p14:tracePt t="54095" x="5716588" y="3900488"/>
          <p14:tracePt t="54112" x="5730875" y="3900488"/>
          <p14:tracePt t="54129" x="5773738" y="3871913"/>
          <p14:tracePt t="54146" x="5802313" y="3857625"/>
          <p14:tracePt t="54162" x="5816600" y="3857625"/>
          <p14:tracePt t="54179" x="5830888" y="3857625"/>
          <p14:tracePt t="54195" x="5845175" y="3857625"/>
          <p14:tracePt t="54243" x="5859463" y="3857625"/>
          <p14:tracePt t="54674" x="5859463" y="3843338"/>
          <p14:tracePt t="54740" x="5859463" y="3829050"/>
          <p14:tracePt t="54777" x="5859463" y="3814763"/>
          <p14:tracePt t="54792" x="5873750" y="3800475"/>
          <p14:tracePt t="54806" x="5988050" y="3700463"/>
          <p14:tracePt t="54814" x="6088063" y="3614738"/>
          <p14:tracePt t="54829" x="6303963" y="3414713"/>
          <p14:tracePt t="54845" x="6546850" y="3228975"/>
          <p14:tracePt t="54862" x="6761163" y="3014663"/>
          <p14:tracePt t="54879" x="6946900" y="2843213"/>
          <p14:tracePt t="54880" x="7032625" y="2771775"/>
          <p14:tracePt t="54895" x="7104063" y="2686050"/>
          <p14:tracePt t="54912" x="7146925" y="2657475"/>
          <p14:tracePt t="54929" x="7161213" y="2657475"/>
          <p14:tracePt t="54946" x="7161213" y="2643188"/>
          <p14:tracePt t="54993" x="7175500" y="2643188"/>
          <p14:tracePt t="55119" x="7175500" y="2628900"/>
          <p14:tracePt t="55125" x="7189788" y="2628900"/>
          <p14:tracePt t="55215" x="7189788" y="2614613"/>
          <p14:tracePt t="56174" x="7146925" y="2700338"/>
          <p14:tracePt t="56180" x="7104063" y="2743200"/>
          <p14:tracePt t="56187" x="7032625" y="2800350"/>
          <p14:tracePt t="56195" x="7018338" y="2828925"/>
          <p14:tracePt t="56213" x="6961188" y="2928938"/>
          <p14:tracePt t="56229" x="6875463" y="3028950"/>
          <p14:tracePt t="56247" x="6789738" y="3157538"/>
          <p14:tracePt t="56263" x="6718300" y="3257550"/>
          <p14:tracePt t="56279" x="6646863" y="3371850"/>
          <p14:tracePt t="56296" x="6604000" y="3457575"/>
          <p14:tracePt t="56313" x="6503988" y="3571875"/>
          <p14:tracePt t="56314" x="6489700" y="3614738"/>
          <p14:tracePt t="56329" x="6432550" y="3686175"/>
          <p14:tracePt t="56346" x="6375400" y="3771900"/>
          <p14:tracePt t="56363" x="6332538" y="3843338"/>
          <p14:tracePt t="56379" x="6303963" y="3900488"/>
          <p14:tracePt t="56396" x="6275388" y="3943350"/>
          <p14:tracePt t="56413" x="6275388" y="3957638"/>
          <p14:tracePt t="56430" x="6261100" y="3957638"/>
          <p14:tracePt t="57904" x="6218238" y="3986213"/>
          <p14:tracePt t="57911" x="6189663" y="4000500"/>
          <p14:tracePt t="57918" x="6132513" y="4029075"/>
          <p14:tracePt t="57930" x="6088063" y="4043363"/>
          <p14:tracePt t="57946" x="5945188" y="4143375"/>
          <p14:tracePt t="57948" x="5902325" y="4157663"/>
          <p14:tracePt t="57963" x="5788025" y="4200525"/>
          <p14:tracePt t="57980" x="5673725" y="4271963"/>
          <p14:tracePt t="57997" x="5602288" y="4314825"/>
          <p14:tracePt t="58013" x="5530850" y="4371975"/>
          <p14:tracePt t="58014" x="5502275" y="4386263"/>
          <p14:tracePt t="58030" x="5459413" y="4429125"/>
          <p14:tracePt t="58047" x="5416550" y="4471988"/>
          <p14:tracePt t="58063" x="5359400" y="4514850"/>
          <p14:tracePt t="58080" x="5316538" y="4543425"/>
          <p14:tracePt t="58082" x="5302250" y="4557713"/>
          <p14:tracePt t="58097" x="5259388" y="4586288"/>
          <p14:tracePt t="58113" x="5216525" y="4629150"/>
          <p14:tracePt t="58130" x="5187950" y="4629150"/>
          <p14:tracePt t="58147" x="5173663" y="4643438"/>
          <p14:tracePt t="58171" x="5145088" y="4643438"/>
          <p14:tracePt t="58238" x="5130800" y="4643438"/>
          <p14:tracePt t="58372" x="5130800" y="4629150"/>
          <p14:tracePt t="58393" x="5130800" y="4614863"/>
          <p14:tracePt t="59552" x="5059363" y="4586288"/>
          <p14:tracePt t="59560" x="4945063" y="4514850"/>
          <p14:tracePt t="59567" x="4816475" y="4443413"/>
          <p14:tracePt t="59585" x="4630738" y="4329113"/>
          <p14:tracePt t="59597" x="4445000" y="4200525"/>
          <p14:tracePt t="59614" x="4359275" y="4157663"/>
          <p14:tracePt t="59631" x="4087813" y="3971925"/>
          <p14:tracePt t="59648" x="3887788" y="3871913"/>
          <p14:tracePt t="59664" x="3787775" y="3829050"/>
          <p14:tracePt t="59682" x="3702050" y="3786188"/>
          <p14:tracePt t="59697" x="3659188" y="3771900"/>
          <p14:tracePt t="59715" x="3616325" y="3757613"/>
          <p14:tracePt t="59715" x="3602038" y="3757613"/>
          <p14:tracePt t="59738" x="3587750" y="3743325"/>
          <p14:tracePt t="59760" x="3573463" y="3743325"/>
          <p14:tracePt t="59767" x="3559175" y="3743325"/>
          <p14:tracePt t="59781" x="3544888" y="3743325"/>
          <p14:tracePt t="59782" x="3516313" y="3743325"/>
          <p14:tracePt t="59797" x="3459163" y="3743325"/>
          <p14:tracePt t="59814" x="3373438" y="3743325"/>
          <p14:tracePt t="59831" x="3287713" y="3729038"/>
          <p14:tracePt t="59848" x="3201988" y="3714750"/>
          <p14:tracePt t="59849" x="3116263" y="3700463"/>
          <p14:tracePt t="59864" x="3016250" y="3657600"/>
          <p14:tracePt t="59881" x="2959100" y="3614738"/>
          <p14:tracePt t="59898" x="2887663" y="3571875"/>
          <p14:tracePt t="59915" x="2844800" y="3500438"/>
          <p14:tracePt t="59916" x="2830513" y="3486150"/>
          <p14:tracePt t="59931" x="2787650" y="3443288"/>
          <p14:tracePt t="59948" x="2773363" y="3386138"/>
          <p14:tracePt t="59965" x="2759075" y="3371850"/>
          <p14:tracePt t="59981" x="2744788" y="3343275"/>
          <p14:tracePt t="59998" x="2744788" y="3314700"/>
          <p14:tracePt t="60015" x="2744788" y="3286125"/>
          <p14:tracePt t="60031" x="2744788" y="3257550"/>
          <p14:tracePt t="60048" x="2730500" y="3214688"/>
          <p14:tracePt t="60049" x="2730500" y="3186113"/>
          <p14:tracePt t="60065" x="2730500" y="3128963"/>
          <p14:tracePt t="60081" x="2730500" y="3043238"/>
          <p14:tracePt t="60098" x="2730500" y="2943225"/>
          <p14:tracePt t="60115" x="2759075" y="2828925"/>
          <p14:tracePt t="60131" x="2787650" y="2600325"/>
          <p14:tracePt t="60148" x="2801938" y="2471738"/>
          <p14:tracePt t="60164" x="2859088" y="2143125"/>
          <p14:tracePt t="60181" x="2873375" y="2043113"/>
          <p14:tracePt t="60199" x="2873375" y="1971675"/>
          <p14:tracePt t="60221" x="2873375" y="1957388"/>
          <p14:tracePt t="60273" x="2873375" y="1928813"/>
          <p14:tracePt t="60682" x="2901950" y="1957388"/>
          <p14:tracePt t="60688" x="2959100" y="2071688"/>
          <p14:tracePt t="60698" x="2987675" y="2128838"/>
          <p14:tracePt t="60715" x="3101975" y="2314575"/>
          <p14:tracePt t="60731" x="3201988" y="2471738"/>
          <p14:tracePt t="60749" x="3344863" y="2643188"/>
          <p14:tracePt t="60765" x="3416300" y="2757488"/>
          <p14:tracePt t="60781" x="3516313" y="2886075"/>
          <p14:tracePt t="60798" x="3587750" y="3000375"/>
          <p14:tracePt t="60815" x="3687763" y="3128963"/>
          <p14:tracePt t="60832" x="3716338" y="3186113"/>
          <p14:tracePt t="60848" x="3744913" y="3214688"/>
          <p14:tracePt t="60865" x="3759200" y="3257550"/>
          <p14:tracePt t="60881" x="3759200" y="3286125"/>
          <p14:tracePt t="60898" x="3773488" y="3314700"/>
          <p14:tracePt t="60915" x="3787775" y="3343275"/>
          <p14:tracePt t="60931" x="3787775" y="3357563"/>
          <p14:tracePt t="60949" x="3787775" y="3371850"/>
          <p14:tracePt t="60965" x="3787775" y="3386138"/>
          <p14:tracePt t="60982" x="3787775" y="3400425"/>
          <p14:tracePt t="61008" x="3787775" y="3414713"/>
          <p14:tracePt t="61030" x="3787775" y="3429000"/>
          <p14:tracePt t="61037" x="3787775" y="3443288"/>
          <p14:tracePt t="61048" x="3802063" y="3457575"/>
          <p14:tracePt t="61065" x="3802063" y="3471863"/>
          <p14:tracePt t="61082" x="3802063" y="3514725"/>
          <p14:tracePt t="61098" x="3802063" y="3543300"/>
          <p14:tracePt t="61115" x="3816350" y="3557588"/>
          <p14:tracePt t="61135" x="3816350" y="3571875"/>
          <p14:tracePt t="61157" x="3816350" y="3600450"/>
          <p14:tracePt t="61171" x="3844925" y="3629025"/>
          <p14:tracePt t="61182" x="3844925" y="3643313"/>
          <p14:tracePt t="61199" x="3887788" y="3686175"/>
          <p14:tracePt t="61216" x="3973513" y="3757613"/>
          <p14:tracePt t="61232" x="4030663" y="3800475"/>
          <p14:tracePt t="61249" x="4130675" y="3843338"/>
          <p14:tracePt t="61265" x="4244975" y="3900488"/>
          <p14:tracePt t="61284" x="4387850" y="3929063"/>
          <p14:tracePt t="61298" x="4502150" y="3986213"/>
          <p14:tracePt t="61315" x="4616450" y="4043363"/>
          <p14:tracePt t="61332" x="4687888" y="4057650"/>
          <p14:tracePt t="61348" x="4730750" y="4086225"/>
          <p14:tracePt t="61349" x="4759325" y="4100513"/>
          <p14:tracePt t="61365" x="4773613" y="4114800"/>
          <p14:tracePt t="61382" x="4787900" y="4129088"/>
          <p14:tracePt t="61399" x="4802188" y="4143375"/>
          <p14:tracePt t="61416" x="4830763" y="4157663"/>
          <p14:tracePt t="61417" x="4830763" y="4171950"/>
          <p14:tracePt t="61432" x="4845050" y="4200525"/>
          <p14:tracePt t="61449" x="4859338" y="4214813"/>
          <p14:tracePt t="61465" x="4873625" y="4243388"/>
          <p14:tracePt t="61499" x="4873625" y="4257675"/>
          <p14:tracePt t="61506" x="4887913" y="4257675"/>
          <p14:tracePt t="62375" x="4845050" y="4257675"/>
          <p14:tracePt t="62382" x="4787900" y="4229100"/>
          <p14:tracePt t="62390" x="4702175" y="4214813"/>
          <p14:tracePt t="62399" x="4659313" y="4186238"/>
          <p14:tracePt t="62415" x="4545013" y="4157663"/>
          <p14:tracePt t="62432" x="4430713" y="4086225"/>
          <p14:tracePt t="62433" x="4387850" y="4071938"/>
          <p14:tracePt t="62449" x="4259263" y="4029075"/>
          <p14:tracePt t="62466" x="4144963" y="4000500"/>
          <p14:tracePt t="62482" x="4044950" y="3971925"/>
          <p14:tracePt t="62499" x="3959225" y="3943350"/>
          <p14:tracePt t="62516" x="3902075" y="3943350"/>
          <p14:tracePt t="62532" x="3887788" y="3929063"/>
          <p14:tracePt t="62549" x="3887788" y="3914775"/>
          <p14:tracePt t="62568" x="3873500" y="3914775"/>
          <p14:tracePt t="62605" x="3859213" y="3914775"/>
          <p14:tracePt t="62992" x="3816350" y="3914775"/>
          <p14:tracePt t="62998" x="3802063" y="3929063"/>
          <p14:tracePt t="63007" x="3759200" y="3943350"/>
          <p14:tracePt t="63016" x="3730625" y="3971925"/>
          <p14:tracePt t="63032" x="3673475" y="4029075"/>
          <p14:tracePt t="63049" x="3630613" y="4071938"/>
          <p14:tracePt t="63066" x="3559175" y="4143375"/>
          <p14:tracePt t="63083" x="3530600" y="4171950"/>
          <p14:tracePt t="63100" x="3487738" y="4214813"/>
          <p14:tracePt t="63116" x="3473450" y="4229100"/>
          <p14:tracePt t="63117" x="3444875" y="4257675"/>
          <p14:tracePt t="63133" x="3416300" y="4286250"/>
          <p14:tracePt t="63149" x="3373438" y="4314825"/>
          <p14:tracePt t="63166" x="3330575" y="4343400"/>
          <p14:tracePt t="63182" x="3287713" y="4371975"/>
          <p14:tracePt t="63199" x="3273425" y="4386263"/>
          <p14:tracePt t="63215" x="3244850" y="4400550"/>
          <p14:tracePt t="63898" x="3259138" y="4386263"/>
          <p14:tracePt t="63904" x="3273425" y="4343400"/>
          <p14:tracePt t="63916" x="3316288" y="4314825"/>
          <p14:tracePt t="63933" x="3359150" y="4257675"/>
          <p14:tracePt t="63949" x="3387725" y="4229100"/>
          <p14:tracePt t="63966" x="3402013" y="4214813"/>
          <p14:tracePt t="64002" x="3416300" y="4214813"/>
          <p14:tracePt t="64016" x="3416300" y="4200525"/>
          <p14:tracePt t="64038" x="3430588" y="4200525"/>
          <p14:tracePt t="64046" x="3430588" y="4186238"/>
          <p14:tracePt t="64336" x="3473450" y="4171950"/>
          <p14:tracePt t="64343" x="3502025" y="4157663"/>
          <p14:tracePt t="64350" x="3559175" y="4143375"/>
          <p14:tracePt t="64366" x="3616325" y="4129088"/>
          <p14:tracePt t="64383" x="3644900" y="4129088"/>
          <p14:tracePt t="64400" x="3659188" y="4129088"/>
          <p14:tracePt t="64417" x="3673475" y="4129088"/>
          <p14:tracePt t="64433" x="3687763" y="4129088"/>
          <p14:tracePt t="64521" x="3687763" y="4143375"/>
          <p14:tracePt t="64633" x="3687763" y="4129088"/>
          <p14:tracePt t="64648" x="3716338" y="4100513"/>
          <p14:tracePt t="64656" x="3716338" y="4071938"/>
          <p14:tracePt t="64667" x="3744913" y="4057650"/>
          <p14:tracePt t="64684" x="3787775" y="3986213"/>
          <p14:tracePt t="64700" x="3802063" y="3929063"/>
          <p14:tracePt t="64717" x="3830638" y="3900488"/>
          <p14:tracePt t="64733" x="3859213" y="3857625"/>
          <p14:tracePt t="64750" x="3916363" y="3814763"/>
          <p14:tracePt t="64751" x="3973513" y="3757613"/>
          <p14:tracePt t="64766" x="4102100" y="3686175"/>
          <p14:tracePt t="64783" x="4244975" y="3557588"/>
          <p14:tracePt t="64800" x="4459288" y="3400425"/>
          <p14:tracePt t="64817" x="4716463" y="3228975"/>
          <p14:tracePt t="64818" x="4873625" y="3171825"/>
          <p14:tracePt t="64833" x="5173663" y="3028950"/>
          <p14:tracePt t="64850" x="5545138" y="2914650"/>
          <p14:tracePt t="64866" x="5888038" y="2857500"/>
          <p14:tracePt t="64883" x="6175375" y="2857500"/>
          <p14:tracePt t="64900" x="6489700" y="2857500"/>
          <p14:tracePt t="64916" x="6632575" y="2871788"/>
          <p14:tracePt t="64933" x="6661150" y="2886075"/>
          <p14:tracePt t="64950" x="6689725" y="2914650"/>
          <p14:tracePt t="64966" x="6718300" y="2957513"/>
          <p14:tracePt t="64983" x="6675438" y="3086100"/>
          <p14:tracePt t="65000" x="6575425" y="3243263"/>
          <p14:tracePt t="65017" x="6461125" y="3386138"/>
          <p14:tracePt t="65033" x="6161088" y="3614738"/>
          <p14:tracePt t="65050" x="5888038" y="3757613"/>
          <p14:tracePt t="65066" x="5630863" y="3886200"/>
          <p14:tracePt t="65083" x="5359400" y="3971925"/>
          <p14:tracePt t="65100" x="5002213" y="4086225"/>
          <p14:tracePt t="65117" x="4830763" y="4129088"/>
          <p14:tracePt t="65134" x="4730750" y="4157663"/>
          <p14:tracePt t="65150" x="4673600" y="4171950"/>
          <p14:tracePt t="65168" x="4645025" y="4171950"/>
          <p14:tracePt t="65190" x="4630738" y="4171950"/>
          <p14:tracePt t="65257" x="4616450" y="4171950"/>
          <p14:tracePt t="65472" x="4559300" y="4186238"/>
          <p14:tracePt t="65479" x="4487863" y="4214813"/>
          <p14:tracePt t="65487" x="4387850" y="4229100"/>
          <p14:tracePt t="65500" x="4330700" y="4243388"/>
          <p14:tracePt t="65501" x="4230688" y="4257675"/>
          <p14:tracePt t="65517" x="4073525" y="4286250"/>
          <p14:tracePt t="65533" x="3887788" y="4300538"/>
          <p14:tracePt t="65550" x="3773488" y="4314825"/>
          <p14:tracePt t="65567" x="3644900" y="4329113"/>
          <p14:tracePt t="65568" x="3587750" y="4329113"/>
          <p14:tracePt t="65583" x="3544888" y="4329113"/>
          <p14:tracePt t="65600" x="3516313" y="4343400"/>
          <p14:tracePt t="65621" x="3487738" y="4343400"/>
          <p14:tracePt t="65643" x="3473450" y="4343400"/>
          <p14:tracePt t="65717" x="3459163" y="4343400"/>
          <p14:tracePt t="65755" x="3444875" y="4343400"/>
          <p14:tracePt t="65814" x="3430588" y="4343400"/>
          <p14:tracePt t="65822" x="3387725" y="4357688"/>
          <p14:tracePt t="65836" x="3359150" y="4371975"/>
          <p14:tracePt t="65844" x="3344863" y="4371975"/>
          <p14:tracePt t="65851" x="3316288" y="4371975"/>
          <p14:tracePt t="65867" x="3302000" y="4371975"/>
          <p14:tracePt t="65884" x="3273425" y="4371975"/>
          <p14:tracePt t="65903" x="3259138" y="4371975"/>
          <p14:tracePt t="65947" x="3244850" y="4371975"/>
          <p14:tracePt t="65991" x="3244850" y="4357688"/>
          <p14:tracePt t="65998" x="3244850" y="4329113"/>
          <p14:tracePt t="66006" x="3244850" y="4300538"/>
          <p14:tracePt t="66017" x="3259138" y="4271963"/>
          <p14:tracePt t="66034" x="3316288" y="4171950"/>
          <p14:tracePt t="66051" x="3573463" y="3957638"/>
          <p14:tracePt t="66067" x="3887788" y="3800475"/>
          <p14:tracePt t="66084" x="4244975" y="3686175"/>
          <p14:tracePt t="66101" x="4745038" y="3586163"/>
          <p14:tracePt t="66118" x="5416550" y="3543300"/>
          <p14:tracePt t="66134" x="5930900" y="3571875"/>
          <p14:tracePt t="66151" x="6275388" y="3657600"/>
          <p14:tracePt t="66167" x="6518275" y="3771900"/>
          <p14:tracePt t="66184" x="6646863" y="3843338"/>
          <p14:tracePt t="66185" x="6704013" y="3886200"/>
          <p14:tracePt t="66200" x="6732588" y="3900488"/>
          <p14:tracePt t="66217" x="6732588" y="3929063"/>
          <p14:tracePt t="66234" x="6746875" y="3957638"/>
          <p14:tracePt t="66267" x="6746875" y="3971925"/>
          <p14:tracePt t="66311" x="6746875" y="3986213"/>
          <p14:tracePt t="66393" x="6746875" y="4000500"/>
          <p14:tracePt t="66460" x="6761163" y="4014788"/>
          <p14:tracePt t="66512" x="6789738" y="4057650"/>
          <p14:tracePt t="66519" x="6818313" y="4071938"/>
          <p14:tracePt t="66526" x="6818313" y="4100513"/>
          <p14:tracePt t="66534" x="6846888" y="4100513"/>
          <p14:tracePt t="66551" x="6889750" y="4143375"/>
          <p14:tracePt t="66567" x="6932613" y="4171950"/>
          <p14:tracePt t="66584" x="6946900" y="4186238"/>
          <p14:tracePt t="66585" x="6961188" y="4186238"/>
          <p14:tracePt t="66616" x="6975475" y="4186238"/>
          <p14:tracePt t="66832" x="6946900" y="4014788"/>
          <p14:tracePt t="66838" x="6875463" y="3600450"/>
          <p14:tracePt t="66851" x="6804025" y="3043238"/>
          <p14:tracePt t="66868" x="6532563" y="9715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C2FA-91CA-4C8B-2085-8AB8775B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D9F2-9BF0-98B0-98ED-F5549C9AA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b="1" dirty="0"/>
              <a:t>Development tools</a:t>
            </a:r>
          </a:p>
          <a:p>
            <a:r>
              <a:rPr lang="en-US" dirty="0"/>
              <a:t>Visual Studio Code</a:t>
            </a:r>
          </a:p>
          <a:p>
            <a:r>
              <a:rPr lang="en-US" dirty="0"/>
              <a:t>Visual Studio</a:t>
            </a:r>
          </a:p>
          <a:p>
            <a:r>
              <a:rPr lang="en-US" dirty="0"/>
              <a:t>Azure cloud service</a:t>
            </a:r>
          </a:p>
          <a:p>
            <a:r>
              <a:rPr lang="en-US" dirty="0"/>
              <a:t>SQL Server management tool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Platforms and frameworks</a:t>
            </a:r>
          </a:p>
          <a:p>
            <a:r>
              <a:rPr lang="en-US" dirty="0"/>
              <a:t>Python 3.11</a:t>
            </a:r>
          </a:p>
          <a:p>
            <a:r>
              <a:rPr lang="en-US" dirty="0" err="1"/>
              <a:t>.Net</a:t>
            </a:r>
            <a:r>
              <a:rPr lang="en-US" dirty="0"/>
              <a:t> 7.0</a:t>
            </a:r>
          </a:p>
          <a:p>
            <a:r>
              <a:rPr lang="en-US" dirty="0"/>
              <a:t>Flask, with REST API</a:t>
            </a:r>
          </a:p>
          <a:p>
            <a:r>
              <a:rPr lang="en-US" dirty="0" err="1"/>
              <a:t>Pyinstaller</a:t>
            </a:r>
            <a:endParaRPr lang="en-US" dirty="0"/>
          </a:p>
          <a:p>
            <a:r>
              <a:rPr lang="en-US" dirty="0"/>
              <a:t>Azure</a:t>
            </a:r>
          </a:p>
          <a:p>
            <a:r>
              <a:rPr lang="en-US" dirty="0"/>
              <a:t>SQL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771AC-8F3D-7E54-5AD9-B07A98A5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28F7263-9EB7-EA47-6EBC-C00A8739D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538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30"/>
    </mc:Choice>
    <mc:Fallback>
      <p:transition spd="slow" advTm="6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1" x="4416425" y="1214438"/>
          <p14:tracePt t="588" x="4416425" y="1243013"/>
          <p14:tracePt t="603" x="4402138" y="1271588"/>
          <p14:tracePt t="618" x="4402138" y="1314450"/>
          <p14:tracePt t="635" x="4402138" y="1328738"/>
          <p14:tracePt t="651" x="4402138" y="1343025"/>
          <p14:tracePt t="669" x="4402138" y="1357313"/>
          <p14:tracePt t="685" x="4402138" y="1371600"/>
          <p14:tracePt t="701" x="4402138" y="1385888"/>
          <p14:tracePt t="718" x="4402138" y="1400175"/>
          <p14:tracePt t="744" x="4402138" y="1414463"/>
          <p14:tracePt t="760" x="4402138" y="1428750"/>
          <p14:tracePt t="774" x="4402138" y="1443038"/>
          <p14:tracePt t="784" x="4387850" y="1457325"/>
          <p14:tracePt t="802" x="4387850" y="1485900"/>
          <p14:tracePt t="818" x="4387850" y="1514475"/>
          <p14:tracePt t="841" x="4387850" y="1528763"/>
          <p14:tracePt t="856" x="4387850" y="1543050"/>
          <p14:tracePt t="868" x="4387850" y="1557338"/>
          <p14:tracePt t="886" x="4373563" y="1600200"/>
          <p14:tracePt t="901" x="4359275" y="1628775"/>
          <p14:tracePt t="918" x="4330700" y="1671638"/>
          <p14:tracePt t="935" x="4302125" y="1743075"/>
          <p14:tracePt t="952" x="4244975" y="1828800"/>
          <p14:tracePt t="968" x="4202113" y="1871663"/>
          <p14:tracePt t="984" x="4173538" y="1928813"/>
          <p14:tracePt t="1001" x="4144963" y="1943100"/>
          <p14:tracePt t="1018" x="4130675" y="1957388"/>
          <p14:tracePt t="1035" x="4116388" y="1971675"/>
          <p14:tracePt t="1057" x="4102100" y="1971675"/>
          <p14:tracePt t="3137" x="4073525" y="1971675"/>
          <p14:tracePt t="3143" x="4002088" y="1957388"/>
          <p14:tracePt t="3152" x="3930650" y="1943100"/>
          <p14:tracePt t="3169" x="3830638" y="1914525"/>
          <p14:tracePt t="3186" x="3716338" y="1900238"/>
          <p14:tracePt t="3203" x="3630613" y="1871663"/>
          <p14:tracePt t="3219" x="3587750" y="1843088"/>
          <p14:tracePt t="3236" x="3530600" y="1828800"/>
          <p14:tracePt t="3252" x="3444875" y="1800225"/>
          <p14:tracePt t="3270" x="3259138" y="1771650"/>
          <p14:tracePt t="3286" x="3101975" y="1743075"/>
          <p14:tracePt t="3303" x="2887663" y="1728788"/>
          <p14:tracePt t="3319" x="2659063" y="1700213"/>
          <p14:tracePt t="3337" x="2330450" y="1700213"/>
          <p14:tracePt t="3352" x="2101850" y="1714500"/>
          <p14:tracePt t="3369" x="1871663" y="1757363"/>
          <p14:tracePt t="3386" x="1643063" y="1800225"/>
          <p14:tracePt t="3403" x="1385888" y="1914525"/>
          <p14:tracePt t="3419" x="1228725" y="1985963"/>
          <p14:tracePt t="3436" x="1071563" y="2028825"/>
          <p14:tracePt t="3452" x="914400" y="2085975"/>
          <p14:tracePt t="3470" x="757238" y="2128838"/>
          <p14:tracePt t="3486" x="642938" y="2185988"/>
          <p14:tracePt t="3502" x="557213" y="2214563"/>
          <p14:tracePt t="3519" x="428625" y="2243138"/>
          <p14:tracePt t="3536" x="314325" y="2257425"/>
          <p14:tracePt t="3537" x="228600" y="2271713"/>
          <p14:tracePt t="3553" x="142875" y="2286000"/>
          <p14:tracePt t="3570" x="57150" y="2300288"/>
          <p14:tracePt t="4154" x="128588" y="2200275"/>
          <p14:tracePt t="4169" x="371475" y="2100263"/>
          <p14:tracePt t="4187" x="571500" y="2043113"/>
          <p14:tracePt t="4203" x="785813" y="1957388"/>
          <p14:tracePt t="4220" x="1071563" y="1900238"/>
          <p14:tracePt t="4236" x="1200150" y="1871663"/>
          <p14:tracePt t="4253" x="1285875" y="1857375"/>
          <p14:tracePt t="4269" x="1314450" y="1843088"/>
          <p14:tracePt t="4287" x="1371600" y="1828800"/>
          <p14:tracePt t="4303" x="1400175" y="1814513"/>
          <p14:tracePt t="4320" x="1428750" y="1800225"/>
          <p14:tracePt t="4336" x="1457325" y="1800225"/>
          <p14:tracePt t="4354" x="1485900" y="1771650"/>
          <p14:tracePt t="4370" x="1514475" y="1771650"/>
          <p14:tracePt t="4386" x="1557338" y="1743075"/>
          <p14:tracePt t="4403" x="1600200" y="1714500"/>
          <p14:tracePt t="4420" x="1671638" y="1685925"/>
          <p14:tracePt t="4436" x="1685925" y="1685925"/>
          <p14:tracePt t="4454" x="1685925" y="1671638"/>
          <p14:tracePt t="4473" x="1700213" y="1671638"/>
          <p14:tracePt t="4518" x="1700213" y="1657350"/>
          <p14:tracePt t="4540" x="1714500" y="1657350"/>
          <p14:tracePt t="4585" x="1714500" y="1628775"/>
          <p14:tracePt t="4659" x="1728788" y="1628775"/>
          <p14:tracePt t="4674" x="1771650" y="1614488"/>
          <p14:tracePt t="4680" x="1800225" y="1614488"/>
          <p14:tracePt t="4690" x="1828800" y="1600200"/>
          <p14:tracePt t="4704" x="1928813" y="1600200"/>
          <p14:tracePt t="4720" x="2044700" y="1600200"/>
          <p14:tracePt t="4736" x="2187575" y="1585913"/>
          <p14:tracePt t="4753" x="2344738" y="1585913"/>
          <p14:tracePt t="4770" x="2530475" y="1614488"/>
          <p14:tracePt t="4787" x="2673350" y="1671638"/>
          <p14:tracePt t="4804" x="2844800" y="1743075"/>
          <p14:tracePt t="4820" x="3001963" y="1828800"/>
          <p14:tracePt t="4837" x="3173413" y="1900238"/>
          <p14:tracePt t="4853" x="3230563" y="1957388"/>
          <p14:tracePt t="4870" x="3259138" y="1985963"/>
          <p14:tracePt t="4887" x="3287713" y="2014538"/>
          <p14:tracePt t="4904" x="3316288" y="2071688"/>
          <p14:tracePt t="4920" x="3344863" y="2143125"/>
          <p14:tracePt t="4937" x="3344863" y="2228850"/>
          <p14:tracePt t="4953" x="3373438" y="2328863"/>
          <p14:tracePt t="4971" x="3387725" y="2443163"/>
          <p14:tracePt t="4987" x="3387725" y="2486025"/>
          <p14:tracePt t="5003" x="3387725" y="2528888"/>
          <p14:tracePt t="5020" x="3387725" y="2543175"/>
          <p14:tracePt t="5038" x="3387725" y="2557463"/>
          <p14:tracePt t="5053" x="3387725" y="2571750"/>
          <p14:tracePt t="5090" x="3387725" y="2586038"/>
          <p14:tracePt t="5104" x="3373438" y="2600325"/>
          <p14:tracePt t="5111" x="3373438" y="2614613"/>
          <p14:tracePt t="5120" x="3359150" y="2643188"/>
          <p14:tracePt t="5137" x="3359150" y="2657475"/>
          <p14:tracePt t="5153" x="3330575" y="2686050"/>
          <p14:tracePt t="5170" x="3316288" y="2714625"/>
          <p14:tracePt t="5171" x="3302000" y="2743200"/>
          <p14:tracePt t="5187" x="3273425" y="2757488"/>
          <p14:tracePt t="5203" x="3259138" y="2786063"/>
          <p14:tracePt t="5220" x="3230563" y="2814638"/>
          <p14:tracePt t="5237" x="3216275" y="2828925"/>
          <p14:tracePt t="5253" x="3201988" y="2843213"/>
          <p14:tracePt t="5275" x="3173413" y="2843213"/>
          <p14:tracePt t="5287" x="3173413" y="2857500"/>
          <p14:tracePt t="5312" x="3159125" y="2857500"/>
          <p14:tracePt t="5349" x="3144838" y="2857500"/>
          <p14:tracePt t="5357" x="3144838" y="2843213"/>
          <p14:tracePt t="5364" x="3130550" y="2814638"/>
          <p14:tracePt t="5371" x="3116263" y="2800350"/>
          <p14:tracePt t="5387" x="3101975" y="2786063"/>
          <p14:tracePt t="5403" x="3087688" y="2757488"/>
          <p14:tracePt t="5420" x="3073400" y="2743200"/>
          <p14:tracePt t="5437" x="3073400" y="2728913"/>
          <p14:tracePt t="5462" x="3073400" y="2714625"/>
          <p14:tracePt t="5476" x="3059113" y="2700338"/>
          <p14:tracePt t="5498" x="3044825" y="2700338"/>
          <p14:tracePt t="5528" x="3030538" y="2700338"/>
          <p14:tracePt t="5550" x="3016250" y="2700338"/>
          <p14:tracePt t="5565" x="3001963" y="2700338"/>
          <p14:tracePt t="5580" x="2987675" y="2700338"/>
          <p14:tracePt t="5617" x="2973388" y="2700338"/>
          <p14:tracePt t="5654" x="2973388" y="2714625"/>
          <p14:tracePt t="5669" x="2959100" y="2714625"/>
          <p14:tracePt t="7704" x="2944813" y="2743200"/>
          <p14:tracePt t="7711" x="2944813" y="2771775"/>
          <p14:tracePt t="7721" x="2944813" y="2800350"/>
          <p14:tracePt t="7738" x="2930525" y="2871788"/>
          <p14:tracePt t="7754" x="2930525" y="2914650"/>
          <p14:tracePt t="7755" x="2930525" y="2943225"/>
          <p14:tracePt t="7771" x="2916238" y="2971800"/>
          <p14:tracePt t="7788" x="2916238" y="3000375"/>
          <p14:tracePt t="7805" x="2916238" y="3028950"/>
          <p14:tracePt t="7822" x="2916238" y="3086100"/>
          <p14:tracePt t="7838" x="2916238" y="3100388"/>
          <p14:tracePt t="7855" x="2901950" y="3128963"/>
          <p14:tracePt t="7872" x="2887663" y="3171825"/>
          <p14:tracePt t="7888" x="2887663" y="3186113"/>
          <p14:tracePt t="7905" x="2887663" y="3200400"/>
          <p14:tracePt t="7994" x="2873375" y="3200400"/>
          <p14:tracePt t="8031" x="2859088" y="3200400"/>
          <p14:tracePt t="8061" x="2859088" y="3214688"/>
          <p14:tracePt t="8083" x="2844800" y="3214688"/>
          <p14:tracePt t="8090" x="2830513" y="3214688"/>
          <p14:tracePt t="8097" x="2830513" y="3228975"/>
          <p14:tracePt t="8105" x="2816225" y="3228975"/>
          <p14:tracePt t="8122" x="2787650" y="3257550"/>
          <p14:tracePt t="8138" x="2773363" y="3271838"/>
          <p14:tracePt t="8155" x="2744788" y="3286125"/>
          <p14:tracePt t="8172" x="2730500" y="3286125"/>
          <p14:tracePt t="8202" x="2730500" y="3300413"/>
          <p14:tracePt t="8208" x="2716213" y="3300413"/>
          <p14:tracePt t="8276" x="2701925" y="3300413"/>
          <p14:tracePt t="8314" x="2687638" y="3300413"/>
          <p14:tracePt t="8350" x="2673350" y="3300413"/>
          <p14:tracePt t="12279" x="2687638" y="3300413"/>
          <p14:tracePt t="12286" x="2701925" y="3314700"/>
          <p14:tracePt t="12294" x="2716213" y="3328988"/>
          <p14:tracePt t="12306" x="2730500" y="3328988"/>
          <p14:tracePt t="12324" x="2787650" y="3328988"/>
          <p14:tracePt t="12340" x="2830513" y="3343275"/>
          <p14:tracePt t="12357" x="2887663" y="3357563"/>
          <p14:tracePt t="12373" x="2930525" y="3357563"/>
          <p14:tracePt t="12390" x="3001963" y="3371850"/>
          <p14:tracePt t="12407" x="3030538" y="3371850"/>
          <p14:tracePt t="12423" x="3073400" y="3371850"/>
          <p14:tracePt t="12443" x="3087688" y="3371850"/>
          <p14:tracePt t="12458" x="3101975" y="3371850"/>
          <p14:tracePt t="13497" x="3116263" y="3371850"/>
          <p14:tracePt t="13504" x="3130550" y="3371850"/>
          <p14:tracePt t="13512" x="3144838" y="3371850"/>
          <p14:tracePt t="13524" x="3159125" y="3357563"/>
          <p14:tracePt t="13541" x="3187700" y="3357563"/>
          <p14:tracePt t="13557" x="3201988" y="3357563"/>
          <p14:tracePt t="13574" x="3230563" y="3357563"/>
          <p14:tracePt t="13601" x="3244850" y="3357563"/>
          <p14:tracePt t="13631" x="3259138" y="3357563"/>
          <p14:tracePt t="15057" x="3259138" y="3371850"/>
          <p14:tracePt t="15064" x="3259138" y="3386138"/>
          <p14:tracePt t="15075" x="3259138" y="3400425"/>
          <p14:tracePt t="15092" x="3259138" y="3443288"/>
          <p14:tracePt t="15109" x="3259138" y="3500438"/>
          <p14:tracePt t="15124" x="3259138" y="3514725"/>
          <p14:tracePt t="15141" x="3259138" y="3557588"/>
          <p14:tracePt t="15161" x="3259138" y="3571875"/>
          <p14:tracePt t="15175" x="3244850" y="3586163"/>
          <p14:tracePt t="15191" x="3230563" y="3600450"/>
          <p14:tracePt t="15208" x="3216275" y="3614738"/>
          <p14:tracePt t="15225" x="3201988" y="3614738"/>
          <p14:tracePt t="15242" x="3201988" y="3643313"/>
          <p14:tracePt t="15258" x="3187700" y="3643313"/>
          <p14:tracePt t="15275" x="3187700" y="3657600"/>
          <p14:tracePt t="15292" x="3173413" y="3657600"/>
          <p14:tracePt t="15317" x="3159125" y="3657600"/>
          <p14:tracePt t="15332" x="3159125" y="3671888"/>
          <p14:tracePt t="15384" x="3144838" y="3671888"/>
          <p14:tracePt t="15399" x="3144838" y="3686175"/>
          <p14:tracePt t="15414" x="3144838" y="3700463"/>
          <p14:tracePt t="15436" x="3144838" y="3714750"/>
          <p14:tracePt t="15451" x="3130550" y="3714750"/>
          <p14:tracePt t="15458" x="3130550" y="3743325"/>
          <p14:tracePt t="15480" x="3130550" y="3757613"/>
          <p14:tracePt t="15503" x="3130550" y="3771900"/>
          <p14:tracePt t="15518" x="3130550" y="3786188"/>
          <p14:tracePt t="15525" x="3130550" y="3800475"/>
          <p14:tracePt t="15547" x="3130550" y="3814763"/>
          <p14:tracePt t="15570" x="3130550" y="3829050"/>
          <p14:tracePt t="15587" x="3130550" y="3843338"/>
          <p14:tracePt t="19975" x="3173413" y="3829050"/>
          <p14:tracePt t="19981" x="3273425" y="3771900"/>
          <p14:tracePt t="19993" x="3359150" y="3729038"/>
          <p14:tracePt t="20010" x="3530600" y="3643313"/>
          <p14:tracePt t="20011" x="3602038" y="3614738"/>
          <p14:tracePt t="20027" x="3716338" y="3543300"/>
          <p14:tracePt t="20044" x="3773488" y="3543300"/>
          <p14:tracePt t="20060" x="3830638" y="3529013"/>
          <p14:tracePt t="20077" x="3873500" y="3529013"/>
          <p14:tracePt t="20094" x="3887788" y="3529013"/>
          <p14:tracePt t="20110" x="3902075" y="3529013"/>
          <p14:tracePt t="20130" x="3916363" y="3529013"/>
          <p14:tracePt t="20197" x="3930650" y="3529013"/>
          <p14:tracePt t="20353" x="3930650" y="3557588"/>
          <p14:tracePt t="20359" x="3902075" y="3586163"/>
          <p14:tracePt t="20367" x="3873500" y="3643313"/>
          <p14:tracePt t="20377" x="3844925" y="3700463"/>
          <p14:tracePt t="20394" x="3687763" y="3857625"/>
          <p14:tracePt t="20411" x="3444875" y="4043363"/>
          <p14:tracePt t="20412" x="3302000" y="4129088"/>
          <p14:tracePt t="20427" x="3030538" y="4271963"/>
          <p14:tracePt t="20444" x="2730500" y="4386263"/>
          <p14:tracePt t="20461" x="2430463" y="4471988"/>
          <p14:tracePt t="20477" x="2201863" y="4543425"/>
          <p14:tracePt t="20478" x="2073275" y="4572000"/>
          <p14:tracePt t="20494" x="1885950" y="4600575"/>
          <p14:tracePt t="20510" x="1700213" y="4614863"/>
          <p14:tracePt t="20527" x="1543050" y="4614863"/>
          <p14:tracePt t="20544" x="1428750" y="4629150"/>
          <p14:tracePt t="20560" x="1285875" y="4629150"/>
          <p14:tracePt t="20577" x="1171575" y="4629150"/>
          <p14:tracePt t="20594" x="1057275" y="4629150"/>
          <p14:tracePt t="20610" x="971550" y="4614863"/>
          <p14:tracePt t="20612" x="942975" y="4614863"/>
          <p14:tracePt t="20627" x="871538" y="4600575"/>
          <p14:tracePt t="20644" x="828675" y="4586288"/>
          <p14:tracePt t="20660" x="814388" y="4586288"/>
          <p14:tracePt t="20679" x="800100" y="4572000"/>
          <p14:tracePt t="20694" x="785813" y="4572000"/>
          <p14:tracePt t="20716" x="785813" y="4557713"/>
          <p14:tracePt t="20769" x="771525" y="4557713"/>
          <p14:tracePt t="20776" x="771525" y="4543425"/>
          <p14:tracePt t="20843" x="757238" y="4543425"/>
          <p14:tracePt t="20888" x="757238" y="4529138"/>
          <p14:tracePt t="20940" x="757238" y="4514850"/>
          <p14:tracePt t="21028" x="757238" y="4500563"/>
          <p14:tracePt t="21096" x="757238" y="4486275"/>
          <p14:tracePt t="21179" x="742950" y="4486275"/>
          <p14:tracePt t="22299" x="757238" y="4471988"/>
          <p14:tracePt t="22306" x="785813" y="4457700"/>
          <p14:tracePt t="22313" x="828675" y="4457700"/>
          <p14:tracePt t="22328" x="928688" y="4443413"/>
          <p14:tracePt t="22345" x="1014413" y="4429125"/>
          <p14:tracePt t="22361" x="1143000" y="4414838"/>
          <p14:tracePt t="22378" x="1243013" y="4400550"/>
          <p14:tracePt t="22396" x="1528763" y="4329113"/>
          <p14:tracePt t="22411" x="1743075" y="4286250"/>
          <p14:tracePt t="22428" x="1900238" y="4271963"/>
          <p14:tracePt t="22445" x="2087563" y="4257675"/>
          <p14:tracePt t="22462" x="2344738" y="4243388"/>
          <p14:tracePt t="22478" x="2559050" y="4243388"/>
          <p14:tracePt t="22494" x="2730500" y="4229100"/>
          <p14:tracePt t="22512" x="2916238" y="4200525"/>
          <p14:tracePt t="22529" x="3116263" y="4186238"/>
          <p14:tracePt t="22545" x="3216275" y="4186238"/>
          <p14:tracePt t="22562" x="3259138" y="4186238"/>
          <p14:tracePt t="22579" x="3287713" y="4186238"/>
          <p14:tracePt t="22595" x="3344863" y="4186238"/>
          <p14:tracePt t="22612" x="3373438" y="4171950"/>
          <p14:tracePt t="22629" x="3430588" y="4171950"/>
          <p14:tracePt t="22645" x="3473450" y="4157663"/>
          <p14:tracePt t="22662" x="3573463" y="4157663"/>
          <p14:tracePt t="22678" x="3616325" y="4157663"/>
          <p14:tracePt t="22695" x="3673475" y="4157663"/>
          <p14:tracePt t="22712" x="3773488" y="4157663"/>
          <p14:tracePt t="22729" x="3887788" y="4157663"/>
          <p14:tracePt t="22745" x="3930650" y="4157663"/>
          <p14:tracePt t="22761" x="3987800" y="4157663"/>
          <p14:tracePt t="22778" x="4016375" y="4171950"/>
          <p14:tracePt t="22795" x="4059238" y="4186238"/>
          <p14:tracePt t="22795" x="4073525" y="4186238"/>
          <p14:tracePt t="22811" x="4116388" y="4214813"/>
          <p14:tracePt t="22828" x="4144963" y="4229100"/>
          <p14:tracePt t="22845" x="4187825" y="4229100"/>
          <p14:tracePt t="22862" x="4202113" y="4229100"/>
          <p14:tracePt t="22878" x="4216400" y="4229100"/>
          <p14:tracePt t="22908" x="4230688" y="4229100"/>
          <p14:tracePt t="22945" x="4244975" y="4229100"/>
          <p14:tracePt t="23733" x="4244975" y="4243388"/>
          <p14:tracePt t="23784" x="4244975" y="4257675"/>
          <p14:tracePt t="23806" x="4230688" y="4286250"/>
          <p14:tracePt t="23821" x="4216400" y="4314825"/>
          <p14:tracePt t="23828" x="4202113" y="4357688"/>
          <p14:tracePt t="23836" x="4202113" y="4371975"/>
          <p14:tracePt t="23845" x="4173538" y="4400550"/>
          <p14:tracePt t="23862" x="4116388" y="4486275"/>
          <p14:tracePt t="23879" x="4073525" y="4529138"/>
          <p14:tracePt t="23880" x="4059238" y="4557713"/>
          <p14:tracePt t="23896" x="4016375" y="4614863"/>
          <p14:tracePt t="23917" x="4002088" y="4643438"/>
          <p14:tracePt t="23929" x="3987800" y="4657725"/>
          <p14:tracePt t="23955" x="3987800" y="4672013"/>
          <p14:tracePt t="23985" x="3987800" y="4686300"/>
          <p14:tracePt t="26808" x="3987800" y="4629150"/>
          <p14:tracePt t="26814" x="3987800" y="4514850"/>
          <p14:tracePt t="26821" x="4002088" y="4357688"/>
          <p14:tracePt t="26830" x="4016375" y="4257675"/>
          <p14:tracePt t="26847" x="4044950" y="3986213"/>
          <p14:tracePt t="26863" x="4073525" y="3771900"/>
          <p14:tracePt t="26880" x="4116388" y="3543300"/>
          <p14:tracePt t="26881" x="4159250" y="3457575"/>
          <p14:tracePt t="26897" x="4230688" y="3228975"/>
          <p14:tracePt t="26914" x="4316413" y="3014663"/>
          <p14:tracePt t="26931" x="4387850" y="2857500"/>
          <p14:tracePt t="26947" x="4459288" y="2771775"/>
          <p14:tracePt t="26948" x="4487863" y="2728913"/>
          <p14:tracePt t="26963" x="4530725" y="2686050"/>
          <p14:tracePt t="26980" x="4559300" y="2657475"/>
          <p14:tracePt t="26997" x="4587875" y="2628900"/>
          <p14:tracePt t="27014" x="4587875" y="2614613"/>
          <p14:tracePt t="27044" x="4602163" y="2614613"/>
          <p14:tracePt t="27059" x="4602163" y="2600325"/>
          <p14:tracePt t="27096" x="4602163" y="2586038"/>
          <p14:tracePt t="27104" x="4630738" y="2571750"/>
          <p14:tracePt t="27114" x="4630738" y="2543175"/>
          <p14:tracePt t="27130" x="4659313" y="2500313"/>
          <p14:tracePt t="27148" x="4687888" y="2457450"/>
          <p14:tracePt t="27148" x="4702175" y="2428875"/>
          <p14:tracePt t="27164" x="4745038" y="2343150"/>
          <p14:tracePt t="27181" x="4773613" y="2300288"/>
          <p14:tracePt t="27197" x="4802188" y="2228850"/>
          <p14:tracePt t="27214" x="4816475" y="2200275"/>
          <p14:tracePt t="27230" x="4845050" y="2157413"/>
          <p14:tracePt t="27247" x="4845050" y="2128838"/>
          <p14:tracePt t="27264" x="4873625" y="2128838"/>
          <p14:tracePt t="27282" x="4873625" y="2114550"/>
          <p14:tracePt t="27587" x="4787900" y="2128838"/>
          <p14:tracePt t="27593" x="4630738" y="2171700"/>
          <p14:tracePt t="27601" x="4459288" y="2200275"/>
          <p14:tracePt t="27614" x="4273550" y="2243138"/>
          <p14:tracePt t="27632" x="3759200" y="2328863"/>
          <p14:tracePt t="27647" x="3373438" y="2371725"/>
          <p14:tracePt t="27664" x="3073400" y="2400300"/>
          <p14:tracePt t="27681" x="2773363" y="2443163"/>
          <p14:tracePt t="27698" x="2416175" y="2457450"/>
          <p14:tracePt t="27714" x="2301875" y="2457450"/>
          <p14:tracePt t="27730" x="2216150" y="2457450"/>
          <p14:tracePt t="27747" x="2173288" y="2457450"/>
          <p14:tracePt t="27764" x="2144713" y="2457450"/>
          <p14:tracePt t="27780" x="2144713" y="2443163"/>
          <p14:tracePt t="27809" x="2130425" y="2428875"/>
          <p14:tracePt t="27854" x="2130425" y="2414588"/>
          <p14:tracePt t="27869" x="2130425" y="2400300"/>
          <p14:tracePt t="27876" x="2130425" y="2386013"/>
          <p14:tracePt t="27883" x="2130425" y="2371725"/>
          <p14:tracePt t="27898" x="2130425" y="2328863"/>
          <p14:tracePt t="27914" x="2130425" y="2286000"/>
          <p14:tracePt t="27931" x="2144713" y="2243138"/>
          <p14:tracePt t="27947" x="2173288" y="2200275"/>
          <p14:tracePt t="27964" x="2201863" y="2157413"/>
          <p14:tracePt t="27965" x="2244725" y="2114550"/>
          <p14:tracePt t="27980" x="2359025" y="2043113"/>
          <p14:tracePt t="27997" x="2487613" y="1971675"/>
          <p14:tracePt t="28014" x="2630488" y="1928813"/>
          <p14:tracePt t="28030" x="2801938" y="1857375"/>
          <p14:tracePt t="28047" x="3101975" y="1800225"/>
          <p14:tracePt t="28064" x="3273425" y="1785938"/>
          <p14:tracePt t="28080" x="3416300" y="1785938"/>
          <p14:tracePt t="28097" x="3559175" y="1814513"/>
          <p14:tracePt t="28099" x="3602038" y="1828800"/>
          <p14:tracePt t="28114" x="3687763" y="1871663"/>
          <p14:tracePt t="28131" x="3744913" y="1885950"/>
          <p14:tracePt t="28148" x="3744913" y="1900238"/>
          <p14:tracePt t="28165" x="3773488" y="1957388"/>
          <p14:tracePt t="28166" x="3787775" y="1985963"/>
          <p14:tracePt t="28181" x="3773488" y="2114550"/>
          <p14:tracePt t="28197" x="3687763" y="2300288"/>
          <p14:tracePt t="28214" x="3602038" y="2486025"/>
          <p14:tracePt t="28231" x="3459163" y="2628900"/>
          <p14:tracePt t="28232" x="3344863" y="2743200"/>
          <p14:tracePt t="28247" x="3116263" y="2828925"/>
          <p14:tracePt t="28264" x="2916238" y="2886075"/>
          <p14:tracePt t="28281" x="2816225" y="2886075"/>
          <p14:tracePt t="28297" x="2701925" y="2857500"/>
          <p14:tracePt t="28314" x="2616200" y="2814638"/>
          <p14:tracePt t="28331" x="2516188" y="2614613"/>
          <p14:tracePt t="28348" x="2459038" y="2414588"/>
          <p14:tracePt t="28364" x="2459038" y="2214563"/>
          <p14:tracePt t="28381" x="2487613" y="2043113"/>
          <p14:tracePt t="28398" x="2516188" y="1957388"/>
          <p14:tracePt t="28414" x="2544763" y="1914525"/>
          <p14:tracePt t="28431" x="2616200" y="1871663"/>
          <p14:tracePt t="28448" x="2730500" y="1843088"/>
          <p14:tracePt t="28464" x="2816225" y="1857375"/>
          <p14:tracePt t="28481" x="2887663" y="1900238"/>
          <p14:tracePt t="28497" x="2973388" y="2000250"/>
          <p14:tracePt t="28515" x="3116263" y="2357438"/>
          <p14:tracePt t="28531" x="3130550" y="2600325"/>
          <p14:tracePt t="28548" x="3130550" y="2871788"/>
          <p14:tracePt t="28564" x="3059113" y="3114675"/>
          <p14:tracePt t="28582" x="2944813" y="3343275"/>
          <p14:tracePt t="28597" x="2887663" y="3414713"/>
          <p14:tracePt t="28614" x="2830513" y="3471863"/>
          <p14:tracePt t="28631" x="2787650" y="3486150"/>
          <p14:tracePt t="28649" x="2773363" y="3486150"/>
          <p14:tracePt t="28664" x="2759075" y="3486150"/>
          <p14:tracePt t="28681" x="2730500" y="3429000"/>
          <p14:tracePt t="28697" x="2701925" y="3386138"/>
          <p14:tracePt t="28715" x="2687638" y="3300413"/>
          <p14:tracePt t="28731" x="2687638" y="3271838"/>
          <p14:tracePt t="28752" x="2687638" y="3257550"/>
          <p14:tracePt t="28764" x="2673350" y="3228975"/>
          <p14:tracePt t="28781" x="2673350" y="3200400"/>
          <p14:tracePt t="28783" x="2673350" y="3157538"/>
          <p14:tracePt t="28798" x="2687638" y="3086100"/>
          <p14:tracePt t="28814" x="2687638" y="3014663"/>
          <p14:tracePt t="28831" x="2730500" y="2928938"/>
          <p14:tracePt t="28848" x="2759075" y="2800350"/>
          <p14:tracePt t="28849" x="2773363" y="2757488"/>
          <p14:tracePt t="28864" x="2830513" y="2643188"/>
          <p14:tracePt t="28881" x="2859088" y="2571750"/>
          <p14:tracePt t="28898" x="2901950" y="2514600"/>
          <p14:tracePt t="28915" x="2930525" y="2457450"/>
          <p14:tracePt t="28931" x="2944813" y="2443163"/>
          <p14:tracePt t="28948" x="2959100" y="2414588"/>
          <p14:tracePt t="28964" x="3001963" y="2386013"/>
          <p14:tracePt t="28981" x="3030538" y="2357438"/>
          <p14:tracePt t="28998" x="3073400" y="2328863"/>
          <p14:tracePt t="29014" x="3116263" y="2314575"/>
          <p14:tracePt t="29031" x="3144838" y="2286000"/>
          <p14:tracePt t="29048" x="3159125" y="2271713"/>
          <p14:tracePt t="29065" x="3230563" y="2243138"/>
          <p14:tracePt t="29081" x="3273425" y="2228850"/>
          <p14:tracePt t="29098" x="3316288" y="2214563"/>
          <p14:tracePt t="29114" x="3359150" y="2200275"/>
          <p14:tracePt t="29132" x="3430588" y="2171700"/>
          <p14:tracePt t="29608" x="3444875" y="2128838"/>
          <p14:tracePt t="29614" x="3487738" y="2100263"/>
          <p14:tracePt t="29621" x="3502025" y="2071688"/>
          <p14:tracePt t="29631" x="3530600" y="2028825"/>
          <p14:tracePt t="29648" x="3602038" y="1971675"/>
          <p14:tracePt t="29665" x="3687763" y="1900238"/>
          <p14:tracePt t="29681" x="3859213" y="1771650"/>
          <p14:tracePt t="29698" x="4030663" y="1671638"/>
          <p14:tracePt t="29715" x="4216400" y="1543050"/>
          <p14:tracePt t="29731" x="4430713" y="1457325"/>
          <p14:tracePt t="29748" x="4830763" y="1314450"/>
          <p14:tracePt t="29765" x="5059363" y="1271588"/>
          <p14:tracePt t="29781" x="5259388" y="1243013"/>
          <p14:tracePt t="29798" x="5459413" y="1257300"/>
          <p14:tracePt t="29800" x="5530850" y="1257300"/>
          <p14:tracePt t="29815" x="5688013" y="1285875"/>
          <p14:tracePt t="29832" x="5816600" y="1314450"/>
          <p14:tracePt t="29848" x="5945188" y="1371600"/>
          <p14:tracePt t="29865" x="6016625" y="1414463"/>
          <p14:tracePt t="29866" x="6059488" y="1428750"/>
          <p14:tracePt t="29882" x="6088063" y="1457325"/>
          <p14:tracePt t="29899" x="6118225" y="1485900"/>
          <p14:tracePt t="29915" x="6132513" y="1500188"/>
          <p14:tracePt t="29932" x="6132513" y="1514475"/>
          <p14:tracePt t="29933" x="6132513" y="1528763"/>
          <p14:tracePt t="29978" x="6146800" y="1528763"/>
          <p14:tracePt t="29994" x="6146800" y="1543050"/>
          <p14:tracePt t="30172" x="6118225" y="1543050"/>
          <p14:tracePt t="30178" x="6059488" y="1528763"/>
          <p14:tracePt t="30187" x="6030913" y="1528763"/>
          <p14:tracePt t="30198" x="5973763" y="1528763"/>
          <p14:tracePt t="30215" x="5845175" y="1528763"/>
          <p14:tracePt t="30231" x="5773738" y="1528763"/>
          <p14:tracePt t="30248" x="5745163" y="1528763"/>
          <p14:tracePt t="30265" x="5716588" y="1528763"/>
          <p14:tracePt t="30283" x="5702300" y="1528763"/>
          <p14:tracePt t="30306" x="5688013" y="1528763"/>
          <p14:tracePt t="30394" x="5673725" y="1528763"/>
          <p14:tracePt t="30417" x="5673725" y="1543050"/>
          <p14:tracePt t="30706" x="5616575" y="1600200"/>
          <p14:tracePt t="30713" x="5516563" y="1700213"/>
          <p14:tracePt t="30721" x="5416550" y="1828800"/>
          <p14:tracePt t="30731" x="5330825" y="1928813"/>
          <p14:tracePt t="30749" x="5130800" y="2143125"/>
          <p14:tracePt t="30765" x="4859338" y="2386013"/>
          <p14:tracePt t="30782" x="4745038" y="2500313"/>
          <p14:tracePt t="30799" x="4645025" y="2600325"/>
          <p14:tracePt t="30815" x="4559300" y="2686050"/>
          <p14:tracePt t="30833" x="4530725" y="2743200"/>
          <p14:tracePt t="30862" x="4516438" y="2757488"/>
          <p14:tracePt t="30929" x="4516438" y="2771775"/>
          <p14:tracePt t="30958" x="4516438" y="2786063"/>
          <p14:tracePt t="31160" x="4530725" y="2786063"/>
          <p14:tracePt t="33469" x="4530725" y="2814638"/>
          <p14:tracePt t="33476" x="4530725" y="2828925"/>
          <p14:tracePt t="33483" x="4530725" y="2857500"/>
          <p14:tracePt t="33500" x="4530725" y="2928938"/>
          <p14:tracePt t="33516" x="4545013" y="2986088"/>
          <p14:tracePt t="33533" x="4545013" y="3014663"/>
          <p14:tracePt t="33551" x="4545013" y="3057525"/>
          <p14:tracePt t="33566" x="4545013" y="3086100"/>
          <p14:tracePt t="33583" x="4545013" y="3143250"/>
          <p14:tracePt t="33600" x="4545013" y="3171825"/>
          <p14:tracePt t="33617" x="4545013" y="3200400"/>
          <p14:tracePt t="33634" x="4545013" y="3214688"/>
          <p14:tracePt t="33651" x="4545013" y="3228975"/>
          <p14:tracePt t="33670" x="4545013" y="3243263"/>
          <p14:tracePt t="33692" x="4545013" y="3257550"/>
          <p14:tracePt t="33759" x="4545013" y="3271838"/>
          <p14:tracePt t="34681" x="4530725" y="3271838"/>
          <p14:tracePt t="34687" x="4530725" y="3286125"/>
          <p14:tracePt t="34717" x="4516438" y="3286125"/>
          <p14:tracePt t="34746" x="4516438" y="3300413"/>
          <p14:tracePt t="34761" x="4516438" y="3314700"/>
          <p14:tracePt t="34798" x="4516438" y="3328988"/>
          <p14:tracePt t="34835" x="4516438" y="3343275"/>
          <p14:tracePt t="34858" x="4516438" y="3357563"/>
          <p14:tracePt t="34895" x="4516438" y="3371850"/>
          <p14:tracePt t="34948" x="4502150" y="3386138"/>
          <p14:tracePt t="35014" x="4502150" y="3400425"/>
          <p14:tracePt t="37041" x="4530725" y="3400425"/>
          <p14:tracePt t="37048" x="4573588" y="3400425"/>
          <p14:tracePt t="37056" x="4645025" y="3414713"/>
          <p14:tracePt t="37068" x="4687888" y="3414713"/>
          <p14:tracePt t="37086" x="4816475" y="3414713"/>
          <p14:tracePt t="37102" x="4873625" y="3414713"/>
          <p14:tracePt t="37118" x="4916488" y="3414713"/>
          <p14:tracePt t="37135" x="4930775" y="3414713"/>
          <p14:tracePt t="37183" x="4945063" y="3414713"/>
          <p14:tracePt t="37220" x="4959350" y="3414713"/>
          <p14:tracePt t="37227" x="4959350" y="3429000"/>
          <p14:tracePt t="37250" x="4973638" y="3429000"/>
          <p14:tracePt t="37309" x="4973638" y="3443288"/>
          <p14:tracePt t="37338" x="4973638" y="3457575"/>
          <p14:tracePt t="37393" x="4973638" y="3471863"/>
          <p14:tracePt t="37427" x="4973638" y="3486150"/>
          <p14:tracePt t="37442" x="4973638" y="3514725"/>
          <p14:tracePt t="37465" x="4973638" y="3529013"/>
          <p14:tracePt t="37472" x="4930775" y="3543300"/>
          <p14:tracePt t="37479" x="4916488" y="3557588"/>
          <p14:tracePt t="37487" x="4887913" y="3557588"/>
          <p14:tracePt t="37502" x="4873625" y="3557588"/>
          <p14:tracePt t="37518" x="4859338" y="3557588"/>
          <p14:tracePt t="37535" x="4845050" y="3557588"/>
          <p14:tracePt t="37607" x="4887913" y="3543300"/>
          <p14:tracePt t="37613" x="4945063" y="3529013"/>
          <p14:tracePt t="37621" x="5030788" y="3514725"/>
          <p14:tracePt t="37636" x="5202238" y="3514725"/>
          <p14:tracePt t="37652" x="5402263" y="3529013"/>
          <p14:tracePt t="37669" x="5516563" y="3557588"/>
          <p14:tracePt t="37685" x="5616575" y="3586163"/>
          <p14:tracePt t="37702" x="5645150" y="3614738"/>
          <p14:tracePt t="37719" x="5659438" y="3614738"/>
          <p14:tracePt t="37735" x="5673725" y="3614738"/>
          <p14:tracePt t="37752" x="5673725" y="3629025"/>
          <p14:tracePt t="37792" x="5659438" y="3629025"/>
          <p14:tracePt t="37806" x="5645150" y="3629025"/>
          <p14:tracePt t="37829" x="5630863" y="3629025"/>
          <p14:tracePt t="37881" x="5659438" y="3614738"/>
          <p14:tracePt t="37888" x="5788025" y="3600450"/>
          <p14:tracePt t="37895" x="5930900" y="3600450"/>
          <p14:tracePt t="37903" x="6059488" y="3629025"/>
          <p14:tracePt t="37919" x="6318250" y="3671888"/>
          <p14:tracePt t="37935" x="6518275" y="3714750"/>
          <p14:tracePt t="37952" x="6589713" y="3743325"/>
          <p14:tracePt t="37969" x="6632575" y="3757613"/>
          <p14:tracePt t="37970" x="6646863" y="3757613"/>
          <p14:tracePt t="38000" x="6646863" y="3771900"/>
          <p14:tracePt t="38015" x="6546850" y="3800475"/>
          <p14:tracePt t="38022" x="6418263" y="3814763"/>
          <p14:tracePt t="38036" x="6261100" y="3814763"/>
          <p14:tracePt t="38037" x="6103938" y="3814763"/>
          <p14:tracePt t="38053" x="5788025" y="3800475"/>
          <p14:tracePt t="38069" x="5545138" y="3757613"/>
          <p14:tracePt t="38086" x="5416550" y="3743325"/>
          <p14:tracePt t="38103" x="5387975" y="3729038"/>
          <p14:tracePt t="38119" x="5359400" y="3729038"/>
          <p14:tracePt t="38148" x="5387975" y="3714750"/>
          <p14:tracePt t="38155" x="5473700" y="3714750"/>
          <p14:tracePt t="38169" x="5602288" y="3714750"/>
          <p14:tracePt t="38170" x="5759450" y="3714750"/>
          <p14:tracePt t="38185" x="6103938" y="3757613"/>
          <p14:tracePt t="38202" x="6418263" y="3857625"/>
          <p14:tracePt t="38219" x="6675438" y="3900488"/>
          <p14:tracePt t="38235" x="6832600" y="3943350"/>
          <p14:tracePt t="38252" x="6904038" y="3971925"/>
          <p14:tracePt t="38269" x="6918325" y="3971925"/>
          <p14:tracePt t="38285" x="6932613" y="3971925"/>
          <p14:tracePt t="38319" x="6889750" y="3986213"/>
          <p14:tracePt t="38327" x="6775450" y="3986213"/>
          <p14:tracePt t="38335" x="6661150" y="3986213"/>
          <p14:tracePt t="38352" x="6332538" y="3986213"/>
          <p14:tracePt t="38369" x="5930900" y="3929063"/>
          <p14:tracePt t="38371" x="5730875" y="3900488"/>
          <p14:tracePt t="38386" x="5373688" y="3871913"/>
          <p14:tracePt t="38404" x="5116513" y="3843338"/>
          <p14:tracePt t="38419" x="4973638" y="3829050"/>
          <p14:tracePt t="38436" x="4930775" y="3814763"/>
          <p14:tracePt t="38453" x="4916488" y="3814763"/>
          <p14:tracePt t="38491" x="4945063" y="3771900"/>
          <p14:tracePt t="38497" x="5087938" y="3729038"/>
          <p14:tracePt t="38505" x="5230813" y="3700463"/>
          <p14:tracePt t="38519" x="5588000" y="3643313"/>
          <p14:tracePt t="38535" x="6016625" y="3600450"/>
          <p14:tracePt t="38552" x="6332538" y="3586163"/>
          <p14:tracePt t="38569" x="6532563" y="3586163"/>
          <p14:tracePt t="38586" x="6632575" y="3586163"/>
          <p14:tracePt t="38602" x="6646863" y="3586163"/>
          <p14:tracePt t="38638" x="6632575" y="3586163"/>
          <p14:tracePt t="38646" x="6503988" y="3586163"/>
          <p14:tracePt t="38653" x="6346825" y="3614738"/>
          <p14:tracePt t="38669" x="6059488" y="3614738"/>
          <p14:tracePt t="38686" x="5830888" y="3614738"/>
          <p14:tracePt t="38702" x="5645150" y="3614738"/>
          <p14:tracePt t="38720" x="5573713" y="3614738"/>
          <p14:tracePt t="38780" x="5573713" y="3600450"/>
          <p14:tracePt t="38847" x="5588000" y="3614738"/>
          <p14:tracePt t="39932" x="5645150" y="3614738"/>
          <p14:tracePt t="39938" x="5745163" y="3586163"/>
          <p14:tracePt t="39946" x="5830888" y="3571875"/>
          <p14:tracePt t="39953" x="5916613" y="3543300"/>
          <p14:tracePt t="39970" x="6073775" y="3500438"/>
          <p14:tracePt t="39986" x="6218238" y="3457575"/>
          <p14:tracePt t="40003" x="6289675" y="3443288"/>
          <p14:tracePt t="40020" x="6432550" y="3443288"/>
          <p14:tracePt t="40036" x="6489700" y="3443288"/>
          <p14:tracePt t="40053" x="6546850" y="3429000"/>
          <p14:tracePt t="40069" x="6575425" y="3429000"/>
          <p14:tracePt t="40086" x="6589713" y="3429000"/>
          <p14:tracePt t="40103" x="6604000" y="3429000"/>
          <p14:tracePt t="40139" x="6618288" y="3429000"/>
          <p14:tracePt t="40176" x="6632575" y="3429000"/>
          <p14:tracePt t="44529" x="6675438" y="3400425"/>
          <p14:tracePt t="44536" x="6732588" y="3386138"/>
          <p14:tracePt t="44543" x="6804025" y="3371850"/>
          <p14:tracePt t="44556" x="6875463" y="3343275"/>
          <p14:tracePt t="44573" x="7175500" y="3243263"/>
          <p14:tracePt t="44588" x="7418388" y="3186113"/>
          <p14:tracePt t="44605" x="7618413" y="3128963"/>
          <p14:tracePt t="44622" x="7747000" y="3100388"/>
          <p14:tracePt t="44639" x="7904163" y="3057525"/>
          <p14:tracePt t="44655" x="7989888" y="3057525"/>
          <p14:tracePt t="44672" x="8018463" y="3057525"/>
          <p14:tracePt t="44689" x="8047038" y="3057525"/>
          <p14:tracePt t="44706" x="8061325" y="3057525"/>
          <p14:tracePt t="45167" x="8075613" y="3157538"/>
          <p14:tracePt t="45175" x="8104188" y="3243263"/>
          <p14:tracePt t="45181" x="8118475" y="3357563"/>
          <p14:tracePt t="45189" x="8132763" y="3414713"/>
          <p14:tracePt t="45206" x="8161338" y="3586163"/>
          <p14:tracePt t="45222" x="8204200" y="3714750"/>
          <p14:tracePt t="45228" x="8204200" y="3771900"/>
          <p14:tracePt t="45239" x="8204200" y="3829050"/>
          <p14:tracePt t="45256" x="8204200" y="3986213"/>
          <p14:tracePt t="45272" x="8189913" y="4129088"/>
          <p14:tracePt t="45288" x="8147050" y="4257675"/>
          <p14:tracePt t="45305" x="8104188" y="4386263"/>
          <p14:tracePt t="45323" x="8004175" y="4529138"/>
          <p14:tracePt t="45339" x="7875588" y="4643438"/>
          <p14:tracePt t="45355" x="7732713" y="4757738"/>
          <p14:tracePt t="45372" x="7546975" y="4872038"/>
          <p14:tracePt t="45389" x="7218363" y="4929188"/>
          <p14:tracePt t="45405" x="6946900" y="4929188"/>
          <p14:tracePt t="45422" x="6689725" y="4900613"/>
          <p14:tracePt t="45438" x="6432550" y="4814888"/>
          <p14:tracePt t="45455" x="6218238" y="4772025"/>
          <p14:tracePt t="45457" x="6103938" y="4743450"/>
          <p14:tracePt t="45472" x="5873750" y="4672013"/>
          <p14:tracePt t="45489" x="5630863" y="4586288"/>
          <p14:tracePt t="45505" x="5473700" y="4529138"/>
          <p14:tracePt t="45522" x="5359400" y="4471988"/>
          <p14:tracePt t="45523" x="5330825" y="4443413"/>
          <p14:tracePt t="45538" x="5273675" y="4414838"/>
          <p14:tracePt t="45555" x="5216525" y="4386263"/>
          <p14:tracePt t="45573" x="5202238" y="4357688"/>
          <p14:tracePt t="45589" x="5187950" y="4343400"/>
          <p14:tracePt t="45605" x="5173663" y="4343400"/>
          <p14:tracePt t="45622" x="5159375" y="4329113"/>
          <p14:tracePt t="45639" x="5145088" y="4329113"/>
          <p14:tracePt t="45655" x="5116513" y="4314825"/>
          <p14:tracePt t="45672" x="5102225" y="4300538"/>
          <p14:tracePt t="45689" x="5087938" y="4300538"/>
          <p14:tracePt t="45705" x="5073650" y="4300538"/>
          <p14:tracePt t="45722" x="5059363" y="4300538"/>
          <p14:tracePt t="45753" x="5059363" y="4286250"/>
          <p14:tracePt t="46014" x="5059363" y="4300538"/>
          <p14:tracePt t="46044" x="5073650" y="4300538"/>
          <p14:tracePt t="46058" x="5087938" y="4314825"/>
          <p14:tracePt t="46088" x="5087938" y="4329113"/>
          <p14:tracePt t="46095" x="5102225" y="4329113"/>
          <p14:tracePt t="46125" x="5102225" y="4343400"/>
          <p14:tracePt t="46133" x="5116513" y="4343400"/>
          <p14:tracePt t="46177" x="5130800" y="4343400"/>
          <p14:tracePt t="46214" x="5145088" y="4343400"/>
          <p14:tracePt t="46229" x="5159375" y="4343400"/>
          <p14:tracePt t="46266" x="5173663" y="4357688"/>
          <p14:tracePt t="46289" x="5187950" y="4357688"/>
          <p14:tracePt t="46296" x="5187950" y="4371975"/>
          <p14:tracePt t="46305" x="5202238" y="4371975"/>
          <p14:tracePt t="46326" x="5216525" y="4371975"/>
          <p14:tracePt t="46363" x="5230813" y="4371975"/>
          <p14:tracePt t="46393" x="5245100" y="4371975"/>
          <p14:tracePt t="46423" x="5259388" y="4371975"/>
          <p14:tracePt t="46437" x="5273675" y="4371975"/>
          <p14:tracePt t="46445" x="5287963" y="4357688"/>
          <p14:tracePt t="46460" x="5302250" y="4357688"/>
          <p14:tracePt t="46472" x="5316538" y="4357688"/>
          <p14:tracePt t="46489" x="5330825" y="4329113"/>
          <p14:tracePt t="46506" x="5345113" y="4329113"/>
          <p14:tracePt t="46523" x="5359400" y="4329113"/>
          <p14:tracePt t="46539" x="5373688" y="4329113"/>
          <p14:tracePt t="46571" x="5387975" y="4329113"/>
          <p14:tracePt t="46623" x="5402263" y="4329113"/>
          <p14:tracePt t="46705" x="5402263" y="4314825"/>
          <p14:tracePt t="46808" x="5402263" y="4300538"/>
          <p14:tracePt t="46875" x="5402263" y="4286250"/>
          <p14:tracePt t="46890" x="5402263" y="4271963"/>
          <p14:tracePt t="46905" x="5387975" y="4271963"/>
          <p14:tracePt t="54527" x="5459413" y="4271963"/>
          <p14:tracePt t="54532" x="5559425" y="4300538"/>
          <p14:tracePt t="54543" x="5673725" y="4357688"/>
          <p14:tracePt t="54560" x="5916613" y="4429125"/>
          <p14:tracePt t="54576" x="6175375" y="4486275"/>
          <p14:tracePt t="54577" x="6261100" y="4500563"/>
          <p14:tracePt t="54593" x="6432550" y="4529138"/>
          <p14:tracePt t="54610" x="6546850" y="4543425"/>
          <p14:tracePt t="54626" x="6618288" y="4543425"/>
          <p14:tracePt t="54643" x="6632575" y="4543425"/>
          <p14:tracePt t="54660" x="6646863" y="4543425"/>
          <p14:tracePt t="54676" x="6661150" y="4543425"/>
          <p14:tracePt t="54693" x="6704013" y="4543425"/>
          <p14:tracePt t="54710" x="6718300" y="4543425"/>
          <p14:tracePt t="54727" x="6732588" y="4543425"/>
          <p14:tracePt t="54749" x="6746875" y="4543425"/>
          <p14:tracePt t="54760" x="6761163" y="4543425"/>
          <p14:tracePt t="54776" x="6804025" y="4543425"/>
          <p14:tracePt t="54793" x="6832600" y="4514850"/>
          <p14:tracePt t="54810" x="6846888" y="4514850"/>
          <p14:tracePt t="54826" x="6875463" y="4514850"/>
          <p14:tracePt t="54843" x="6889750" y="4500563"/>
          <p14:tracePt t="54860" x="6946900" y="4443413"/>
          <p14:tracePt t="54876" x="7004050" y="4400550"/>
          <p14:tracePt t="54893" x="7032625" y="4386263"/>
          <p14:tracePt t="54910" x="7061200" y="4371975"/>
          <p14:tracePt t="54927" x="7104063" y="4343400"/>
          <p14:tracePt t="54979" x="7118350" y="4343400"/>
          <p14:tracePt t="54994" x="7118350" y="4329113"/>
          <p14:tracePt t="55053" x="7132638" y="4329113"/>
          <p14:tracePt t="55060" x="7132638" y="4314825"/>
          <p14:tracePt t="56049" x="7132638" y="4329113"/>
          <p14:tracePt t="56055" x="7118350" y="4343400"/>
          <p14:tracePt t="56062" x="7104063" y="4357688"/>
          <p14:tracePt t="56077" x="7089775" y="4386263"/>
          <p14:tracePt t="56094" x="7046913" y="4443413"/>
          <p14:tracePt t="56111" x="7018338" y="4486275"/>
          <p14:tracePt t="56128" x="6989763" y="4557713"/>
          <p14:tracePt t="56145" x="6961188" y="4643438"/>
          <p14:tracePt t="56161" x="6946900" y="4672013"/>
          <p14:tracePt t="56177" x="6918325" y="4700588"/>
          <p14:tracePt t="56194" x="6918325" y="4743450"/>
          <p14:tracePt t="56219" x="6904038" y="4757738"/>
          <p14:tracePt t="57140" x="6846888" y="4786313"/>
          <p14:tracePt t="57147" x="6746875" y="4829175"/>
          <p14:tracePt t="57161" x="6689725" y="4857750"/>
          <p14:tracePt t="57162" x="6618288" y="4886325"/>
          <p14:tracePt t="57178" x="6532563" y="4943475"/>
          <p14:tracePt t="57195" x="6475413" y="4957763"/>
          <p14:tracePt t="57211" x="6432550" y="4986338"/>
          <p14:tracePt t="57228" x="6403975" y="4986338"/>
          <p14:tracePt t="57229" x="6389688" y="4986338"/>
          <p14:tracePt t="57244" x="6375400" y="5000625"/>
          <p14:tracePt t="57262" x="6361113" y="5000625"/>
          <p14:tracePt t="57297" x="6346825" y="5000625"/>
          <p14:tracePt t="57318" x="6332538" y="5000625"/>
          <p14:tracePt t="57325" x="6289675" y="5000625"/>
          <p14:tracePt t="57333" x="6261100" y="5000625"/>
          <p14:tracePt t="57345" x="6246813" y="5000625"/>
          <p14:tracePt t="57362" x="6161088" y="5000625"/>
          <p14:tracePt t="57363" x="6118225" y="5000625"/>
          <p14:tracePt t="57378" x="6030913" y="5000625"/>
          <p14:tracePt t="57394" x="5959475" y="5000625"/>
          <p14:tracePt t="57411" x="5873750" y="5000625"/>
          <p14:tracePt t="57428" x="5802313" y="4986338"/>
          <p14:tracePt t="57444" x="5702300" y="4972050"/>
          <p14:tracePt t="57461" x="5659438" y="4957763"/>
          <p14:tracePt t="57478" x="5588000" y="4957763"/>
          <p14:tracePt t="57495" x="5559425" y="4957763"/>
          <p14:tracePt t="57496" x="5545138" y="4957763"/>
          <p14:tracePt t="57518" x="5530850" y="4957763"/>
          <p14:tracePt t="57579" x="5516563" y="4957763"/>
          <p14:tracePt t="57585" x="5516563" y="4943475"/>
          <p14:tracePt t="57661" x="5516563" y="4929188"/>
          <p14:tracePt t="57690" x="5516563" y="4914900"/>
          <p14:tracePt t="57726" x="5516563" y="4900613"/>
          <p14:tracePt t="57734" x="5502275" y="4900613"/>
          <p14:tracePt t="62161" x="5516563" y="4900613"/>
          <p14:tracePt t="62168" x="5573713" y="4900613"/>
          <p14:tracePt t="62180" x="5616575" y="4900613"/>
          <p14:tracePt t="62197" x="5702300" y="4900613"/>
          <p14:tracePt t="62198" x="5759450" y="4900613"/>
          <p14:tracePt t="62213" x="5830888" y="4900613"/>
          <p14:tracePt t="62231" x="5930900" y="4900613"/>
          <p14:tracePt t="62247" x="6016625" y="4900613"/>
          <p14:tracePt t="62263" x="6103938" y="4900613"/>
          <p14:tracePt t="62265" x="6132513" y="4900613"/>
          <p14:tracePt t="62280" x="6203950" y="4900613"/>
          <p14:tracePt t="62622" x="6189663" y="4914900"/>
          <p14:tracePt t="62628" x="6189663" y="4957763"/>
          <p14:tracePt t="62636" x="6161088" y="4986338"/>
          <p14:tracePt t="62647" x="6146800" y="5043488"/>
          <p14:tracePt t="62664" x="6118225" y="5157788"/>
          <p14:tracePt t="62681" x="6103938" y="5257800"/>
          <p14:tracePt t="62697" x="6103938" y="5314950"/>
          <p14:tracePt t="62714" x="6103938" y="5329238"/>
          <p14:tracePt t="62731" x="6103938" y="5343525"/>
          <p14:tracePt t="62748" x="6103938" y="5372100"/>
          <p14:tracePt t="62799" x="6103938" y="5386388"/>
          <p14:tracePt t="62852" x="6118225" y="5386388"/>
          <p14:tracePt t="62866" x="6118225" y="5400675"/>
          <p14:tracePt t="62896" x="6118225" y="5414963"/>
          <p14:tracePt t="62927" x="6132513" y="5414963"/>
          <p14:tracePt t="63030" x="6118225" y="5414963"/>
          <p14:tracePt t="63045" x="6103938" y="5414963"/>
          <p14:tracePt t="63052" x="6088063" y="5414963"/>
          <p14:tracePt t="63064" x="6073775" y="5400675"/>
          <p14:tracePt t="63080" x="6059488" y="5400675"/>
          <p14:tracePt t="63104" x="6045200" y="5400675"/>
          <p14:tracePt t="63119" x="6030913" y="5400675"/>
          <p14:tracePt t="63131" x="6030913" y="5386388"/>
          <p14:tracePt t="63157" x="6016625" y="5386388"/>
          <p14:tracePt t="63193" x="6002338" y="5386388"/>
          <p14:tracePt t="63200" x="6002338" y="5372100"/>
          <p14:tracePt t="66008" x="6002338" y="5357813"/>
          <p14:tracePt t="66018" x="6030913" y="5357813"/>
          <p14:tracePt t="66023" x="6045200" y="5357813"/>
          <p14:tracePt t="66031" x="6059488" y="5357813"/>
          <p14:tracePt t="66048" x="6132513" y="5357813"/>
          <p14:tracePt t="66065" x="6146800" y="5357813"/>
          <p14:tracePt t="66082" x="6189663" y="5357813"/>
          <p14:tracePt t="66105" x="6203950" y="5357813"/>
          <p14:tracePt t="66120" x="6218238" y="5357813"/>
          <p14:tracePt t="67881" x="6232525" y="4800600"/>
          <p14:tracePt t="67888" x="6318250" y="3943350"/>
          <p14:tracePt t="67899" x="6375400" y="3157538"/>
          <p14:tracePt t="67916" x="6632575" y="1471613"/>
          <p14:tracePt t="67932" x="6761163" y="785813"/>
          <p14:tracePt t="67949" x="6832600" y="442913"/>
          <p14:tracePt t="67966" x="6889750" y="1571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Frequence</a:t>
            </a:r>
            <a:r>
              <a:rPr lang="en-GB" dirty="0"/>
              <a:t> analysis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B7D793B-16A0-16EE-BE68-5D89EDAE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1797-DC0E-45BC-9A66-B1CCC5925A5F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6988C-F06E-E2C1-1643-7942AA7DB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240" y="1877047"/>
            <a:ext cx="5714749" cy="3744866"/>
          </a:xfrm>
          <a:prstGeom prst="rect">
            <a:avLst/>
          </a:prstGeom>
        </p:spPr>
      </p:pic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Real pole at -0.04545455</a:t>
            </a:r>
          </a:p>
          <a:p>
            <a:r>
              <a:rPr lang="en-GB" dirty="0"/>
              <a:t>Filter Parameterization</a:t>
            </a:r>
          </a:p>
          <a:p>
            <a:r>
              <a:rPr lang="en-GB" dirty="0"/>
              <a:t>No system delay</a:t>
            </a:r>
          </a:p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E289321-15C9-8A7F-CE9C-2AE22EE46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181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19"/>
    </mc:Choice>
    <mc:Fallback>
      <p:transition spd="slow" advTm="29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96" x="6389688" y="485775"/>
          <p14:tracePt t="12703" x="6361113" y="585788"/>
          <p14:tracePt t="12710" x="6346825" y="685800"/>
          <p14:tracePt t="12726" x="6332538" y="957263"/>
          <p14:tracePt t="12743" x="6318250" y="1243013"/>
          <p14:tracePt t="12759" x="6318250" y="1571625"/>
          <p14:tracePt t="12777" x="6332538" y="1985963"/>
          <p14:tracePt t="12793" x="6361113" y="2143125"/>
          <p14:tracePt t="12810" x="6361113" y="2185988"/>
          <p14:tracePt t="13350" x="6246813" y="2286000"/>
          <p14:tracePt t="13356" x="6073775" y="2414588"/>
          <p14:tracePt t="13363" x="5930900" y="2557463"/>
          <p14:tracePt t="13377" x="5788025" y="2686050"/>
          <p14:tracePt t="13393" x="5230813" y="3186113"/>
          <p14:tracePt t="13410" x="4945063" y="3429000"/>
          <p14:tracePt t="13426" x="4730750" y="3643313"/>
          <p14:tracePt t="13443" x="4573588" y="3814763"/>
          <p14:tracePt t="13460" x="4502150" y="3900488"/>
          <p14:tracePt t="15808" x="4487863" y="3814763"/>
          <p14:tracePt t="15814" x="4487863" y="3686175"/>
          <p14:tracePt t="15822" x="4473575" y="3571875"/>
          <p14:tracePt t="15829" x="4459288" y="3486150"/>
          <p14:tracePt t="15845" x="4430713" y="3314700"/>
          <p14:tracePt t="15861" x="4416425" y="3200400"/>
          <p14:tracePt t="15878" x="4416425" y="3143250"/>
          <p14:tracePt t="15894" x="4402138" y="3128963"/>
          <p14:tracePt t="15912" x="4402138" y="3114675"/>
          <p14:tracePt t="15928" x="4402138" y="3100388"/>
          <p14:tracePt t="15945" x="4387850" y="3100388"/>
          <p14:tracePt t="15978" x="4373563" y="3086100"/>
          <p14:tracePt t="15985" x="4344988" y="3071813"/>
          <p14:tracePt t="15994" x="4330700" y="3057525"/>
          <p14:tracePt t="16011" x="4216400" y="3014663"/>
          <p14:tracePt t="16028" x="4087813" y="2971800"/>
          <p14:tracePt t="16045" x="3873500" y="2928938"/>
          <p14:tracePt t="16061" x="3759200" y="2900363"/>
          <p14:tracePt t="16078" x="3659188" y="2886075"/>
          <p14:tracePt t="16095" x="3573463" y="2871788"/>
          <p14:tracePt t="16097" x="3544888" y="2871788"/>
          <p14:tracePt t="16113" x="3444875" y="2871788"/>
          <p14:tracePt t="16128" x="3373438" y="2857500"/>
          <p14:tracePt t="16145" x="3302000" y="2843213"/>
          <p14:tracePt t="16162" x="3244850" y="2843213"/>
          <p14:tracePt t="16178" x="3187700" y="2843213"/>
          <p14:tracePt t="16195" x="3144838" y="2843213"/>
          <p14:tracePt t="16212" x="3116263" y="2814638"/>
          <p14:tracePt t="17041" x="3101975" y="2800350"/>
          <p14:tracePt t="17047" x="3073400" y="2771775"/>
          <p14:tracePt t="17054" x="3044825" y="2743200"/>
          <p14:tracePt t="17062" x="3030538" y="2728913"/>
          <p14:tracePt t="17078" x="2973388" y="2671763"/>
          <p14:tracePt t="17095" x="2916238" y="2643188"/>
          <p14:tracePt t="17112" x="2887663" y="2614613"/>
          <p14:tracePt t="17129" x="2816225" y="2557463"/>
          <p14:tracePt t="17145" x="2787650" y="2528888"/>
          <p14:tracePt t="17162" x="2744788" y="2514600"/>
          <p14:tracePt t="17179" x="2701925" y="2500313"/>
          <p14:tracePt t="17196" x="2644775" y="2471738"/>
          <p14:tracePt t="17212" x="2630488" y="2457450"/>
          <p14:tracePt t="17228" x="2616200" y="2457450"/>
          <p14:tracePt t="17245" x="2601913" y="2443163"/>
          <p14:tracePt t="17293" x="2587625" y="2443163"/>
          <p14:tracePt t="17299" x="2587625" y="2428875"/>
          <p14:tracePt t="18763" x="2630488" y="2457450"/>
          <p14:tracePt t="18770" x="2701925" y="2514600"/>
          <p14:tracePt t="18779" x="2773363" y="2600325"/>
          <p14:tracePt t="18796" x="2987675" y="2814638"/>
          <p14:tracePt t="18813" x="3173413" y="3028950"/>
          <p14:tracePt t="18830" x="3444875" y="3314700"/>
          <p14:tracePt t="18846" x="3587750" y="3486150"/>
          <p14:tracePt t="18863" x="3702050" y="3600450"/>
          <p14:tracePt t="18879" x="3759200" y="3671888"/>
          <p14:tracePt t="18896" x="4002088" y="3886200"/>
          <p14:tracePt t="18912" x="4087813" y="3957638"/>
          <p14:tracePt t="18929" x="4187825" y="4000500"/>
          <p14:tracePt t="18945" x="4273550" y="4057650"/>
          <p14:tracePt t="18963" x="4459288" y="4100513"/>
          <p14:tracePt t="18979" x="4602163" y="4129088"/>
          <p14:tracePt t="18996" x="4802188" y="4157663"/>
          <p14:tracePt t="19013" x="4959350" y="4171950"/>
          <p14:tracePt t="19029" x="5116513" y="4200525"/>
          <p14:tracePt t="19030" x="5159375" y="4200525"/>
          <p14:tracePt t="19046" x="5302250" y="4214813"/>
          <p14:tracePt t="19063" x="5387975" y="4214813"/>
          <p14:tracePt t="19080" x="5459413" y="4186238"/>
          <p14:tracePt t="19507" x="5459413" y="4243388"/>
          <p14:tracePt t="19513" x="5459413" y="4343400"/>
          <p14:tracePt t="19521" x="5473700" y="4400550"/>
          <p14:tracePt t="19529" x="5473700" y="4500563"/>
          <p14:tracePt t="19547" x="5473700" y="4614863"/>
          <p14:tracePt t="19563" x="5473700" y="4686300"/>
          <p14:tracePt t="19580" x="5473700" y="4743450"/>
          <p14:tracePt t="19596" x="5459413" y="4757738"/>
          <p14:tracePt t="19613" x="5459413" y="4772025"/>
          <p14:tracePt t="19663" x="5445125" y="4772025"/>
          <p14:tracePt t="19692" x="5430838" y="4743450"/>
          <p14:tracePt t="19699" x="5430838" y="4686300"/>
          <p14:tracePt t="19706" x="5430838" y="4629150"/>
          <p14:tracePt t="19713" x="5416550" y="4529138"/>
          <p14:tracePt t="19729" x="5416550" y="4300538"/>
          <p14:tracePt t="19746" x="5416550" y="4057650"/>
          <p14:tracePt t="19762" x="5416550" y="3786188"/>
          <p14:tracePt t="19780" x="5430838" y="3500438"/>
          <p14:tracePt t="19796" x="5430838" y="3357563"/>
          <p14:tracePt t="19813" x="5430838" y="3286125"/>
          <p14:tracePt t="19830" x="5445125" y="3257550"/>
          <p14:tracePt t="19847" x="5445125" y="3228975"/>
          <p14:tracePt t="20955" x="5473700" y="3300413"/>
          <p14:tracePt t="20961" x="5502275" y="3400425"/>
          <p14:tracePt t="20968" x="5530850" y="3514725"/>
          <p14:tracePt t="20980" x="5545138" y="3571875"/>
          <p14:tracePt t="20997" x="5602288" y="3771900"/>
          <p14:tracePt t="21014" x="5602288" y="3986213"/>
          <p14:tracePt t="21030" x="5588000" y="4114800"/>
          <p14:tracePt t="21047" x="5573713" y="4186238"/>
          <p14:tracePt t="21063" x="5559425" y="4271963"/>
          <p14:tracePt t="21080" x="5545138" y="4314825"/>
          <p14:tracePt t="21097" x="5545138" y="4329113"/>
          <p14:tracePt t="21113" x="5530850" y="4329113"/>
          <p14:tracePt t="21130" x="5530850" y="4357688"/>
          <p14:tracePt t="21177" x="5516563" y="4357688"/>
          <p14:tracePt t="21192" x="5516563" y="4371975"/>
          <p14:tracePt t="21206" x="5502275" y="4371975"/>
          <p14:tracePt t="21318" x="5487988" y="4371975"/>
          <p14:tracePt t="27083" x="5487988" y="4086225"/>
          <p14:tracePt t="27088" x="5516563" y="3686175"/>
          <p14:tracePt t="27099" x="5559425" y="3286125"/>
          <p14:tracePt t="27116" x="5630863" y="2514600"/>
          <p14:tracePt t="27133" x="5716588" y="1643063"/>
          <p14:tracePt t="27150" x="5745163" y="1243013"/>
          <p14:tracePt t="27166" x="5788025" y="957263"/>
          <p14:tracePt t="27183" x="5816600" y="685800"/>
          <p14:tracePt t="27200" x="5845175" y="300038"/>
          <p14:tracePt t="27216" x="5873750" y="857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9CF8-A8C2-BDBA-CEA9-27E90F64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Heating System Simulation and Control	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B2A2-2189-6BEF-332B-6007C387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simulation and control</a:t>
            </a:r>
          </a:p>
          <a:p>
            <a:r>
              <a:rPr lang="en-US" dirty="0"/>
              <a:t>What is acceptable overshoot?</a:t>
            </a:r>
          </a:p>
          <a:p>
            <a:r>
              <a:rPr lang="en-US" dirty="0"/>
              <a:t>How big van U be? It reaches 8V</a:t>
            </a:r>
          </a:p>
          <a:p>
            <a:r>
              <a:rPr lang="en-US" dirty="0" err="1"/>
              <a:t>Kp</a:t>
            </a:r>
            <a:r>
              <a:rPr lang="en-US" dirty="0"/>
              <a:t> = 0.1</a:t>
            </a:r>
          </a:p>
          <a:p>
            <a:r>
              <a:rPr lang="en-US" dirty="0"/>
              <a:t>Ki = 0.01</a:t>
            </a:r>
          </a:p>
          <a:p>
            <a:r>
              <a:rPr lang="en-US" dirty="0"/>
              <a:t>Simulation of 200s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9511C-8B8D-C3C4-F00C-B8F1773F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9CD51-0D9A-135F-470D-6B9EAF8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868" y="2126509"/>
            <a:ext cx="4912822" cy="368461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0CCA83E-DAAD-0F63-459F-FDCB9932B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149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64"/>
    </mc:Choice>
    <mc:Fallback>
      <p:transition spd="slow" advTm="69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9" x="5402263" y="1500188"/>
          <p14:tracePt t="1054" x="5473700" y="1485900"/>
          <p14:tracePt t="1062" x="5516563" y="1485900"/>
          <p14:tracePt t="1069" x="5545138" y="1471613"/>
          <p14:tracePt t="1086" x="5602288" y="1457325"/>
          <p14:tracePt t="1103" x="5673725" y="1457325"/>
          <p14:tracePt t="1120" x="5730875" y="1457325"/>
          <p14:tracePt t="1121" x="5745163" y="1457325"/>
          <p14:tracePt t="1137" x="5773738" y="1457325"/>
          <p14:tracePt t="1153" x="5802313" y="1457325"/>
          <p14:tracePt t="1170" x="5816600" y="1457325"/>
          <p14:tracePt t="1187" x="5830888" y="1457325"/>
          <p14:tracePt t="4797" x="5916613" y="1443038"/>
          <p14:tracePt t="4805" x="6045200" y="1443038"/>
          <p14:tracePt t="4812" x="6189663" y="1428750"/>
          <p14:tracePt t="4821" x="6332538" y="1428750"/>
          <p14:tracePt t="4838" x="6689725" y="1457325"/>
          <p14:tracePt t="4855" x="7075488" y="1557338"/>
          <p14:tracePt t="4856" x="7304088" y="1657350"/>
          <p14:tracePt t="4871" x="7546975" y="1728788"/>
          <p14:tracePt t="4873" x="7761288" y="1843088"/>
          <p14:tracePt t="4888" x="8204200" y="2057400"/>
          <p14:tracePt t="4905" x="8532813" y="2257425"/>
          <p14:tracePt t="4922" x="8832850" y="2486025"/>
          <p14:tracePt t="4924" x="8975725" y="2586038"/>
          <p14:tracePt t="4938" x="9175750" y="2786063"/>
          <p14:tracePt t="4955" x="9290050" y="2886075"/>
          <p14:tracePt t="4956" x="9347200" y="3000375"/>
          <p14:tracePt t="4972" x="9490075" y="3186113"/>
          <p14:tracePt t="4988" x="9590088" y="3386138"/>
          <p14:tracePt t="5005" x="9647238" y="3643313"/>
          <p14:tracePt t="5022" x="9647238" y="3743325"/>
          <p14:tracePt t="5038" x="9647238" y="3857625"/>
          <p14:tracePt t="5055" x="9647238" y="3957638"/>
          <p14:tracePt t="5072" x="9618663" y="4029075"/>
          <p14:tracePt t="5088" x="9575800" y="4200525"/>
          <p14:tracePt t="5105" x="9532938" y="4271963"/>
          <p14:tracePt t="5122" x="9504363" y="4386263"/>
          <p14:tracePt t="5139" x="9432925" y="4514850"/>
          <p14:tracePt t="5155" x="9390063" y="4600575"/>
          <p14:tracePt t="5171" x="9347200" y="4657725"/>
          <p14:tracePt t="5189" x="9275763" y="4743450"/>
          <p14:tracePt t="5206" x="9132888" y="4886325"/>
          <p14:tracePt t="5221" x="9032875" y="5000625"/>
          <p14:tracePt t="5239" x="8904288" y="5129213"/>
          <p14:tracePt t="5255" x="8789988" y="5272088"/>
          <p14:tracePt t="5272" x="8575675" y="5529263"/>
          <p14:tracePt t="5288" x="8361363" y="5729288"/>
          <p14:tracePt t="5305" x="8132763" y="5929313"/>
          <p14:tracePt t="5322" x="7847013" y="6143625"/>
          <p14:tracePt t="5339" x="7318375" y="6443663"/>
          <p14:tracePt t="5355" x="6932613" y="6557963"/>
          <p14:tracePt t="5372" x="6361113" y="6657975"/>
          <p14:tracePt t="5388" x="5773738" y="6672263"/>
          <p14:tracePt t="5405" x="5216525" y="6672263"/>
          <p14:tracePt t="5406" x="4859338" y="6672263"/>
          <p14:tracePt t="5422" x="4216400" y="6600825"/>
          <p14:tracePt t="5439" x="3816350" y="6557963"/>
          <p14:tracePt t="5455" x="3430588" y="6529388"/>
          <p14:tracePt t="5472" x="3016250" y="6472238"/>
          <p14:tracePt t="5488" x="2844800" y="6443663"/>
          <p14:tracePt t="5505" x="2687638" y="6400800"/>
          <p14:tracePt t="5522" x="2573338" y="6357938"/>
          <p14:tracePt t="5539" x="2473325" y="6315075"/>
          <p14:tracePt t="5540" x="2430463" y="6286500"/>
          <p14:tracePt t="5555" x="2330450" y="6229350"/>
          <p14:tracePt t="5572" x="2244725" y="6200775"/>
          <p14:tracePt t="5589" x="2159000" y="6157913"/>
          <p14:tracePt t="5605" x="2058988" y="6072188"/>
          <p14:tracePt t="5607" x="2014538" y="6043613"/>
          <p14:tracePt t="5622" x="1885950" y="5972175"/>
          <p14:tracePt t="5638" x="1771650" y="5915025"/>
          <p14:tracePt t="5656" x="1671638" y="5857875"/>
          <p14:tracePt t="5673" x="1628775" y="5815013"/>
          <p14:tracePt t="5674" x="1614488" y="5815013"/>
          <p14:tracePt t="5689" x="1585913" y="5800725"/>
          <p14:tracePt t="5705" x="1571625" y="5786438"/>
          <p14:tracePt t="5733" x="1571625" y="5772150"/>
          <p14:tracePt t="5740" x="1571625" y="5757863"/>
          <p14:tracePt t="5763" x="1571625" y="5743575"/>
          <p14:tracePt t="5772" x="1571625" y="5729288"/>
          <p14:tracePt t="5789" x="1628775" y="5686425"/>
          <p14:tracePt t="5806" x="1685925" y="5657850"/>
          <p14:tracePt t="5807" x="1728788" y="5629275"/>
          <p14:tracePt t="5823" x="1800225" y="5600700"/>
          <p14:tracePt t="5839" x="1885950" y="5586413"/>
          <p14:tracePt t="5856" x="1971675" y="5557838"/>
          <p14:tracePt t="5872" x="2101850" y="5543550"/>
          <p14:tracePt t="5889" x="2301875" y="5514975"/>
          <p14:tracePt t="5906" x="2459038" y="5500688"/>
          <p14:tracePt t="5922" x="2616200" y="5500688"/>
          <p14:tracePt t="5939" x="2787650" y="5500688"/>
          <p14:tracePt t="5956" x="3059113" y="5486400"/>
          <p14:tracePt t="5972" x="3273425" y="5486400"/>
          <p14:tracePt t="5989" x="3459163" y="5529263"/>
          <p14:tracePt t="6006" x="3673475" y="5543550"/>
          <p14:tracePt t="6023" x="3959225" y="5586413"/>
          <p14:tracePt t="6039" x="4130675" y="5600700"/>
          <p14:tracePt t="6056" x="4330700" y="5614988"/>
          <p14:tracePt t="6072" x="4487863" y="5614988"/>
          <p14:tracePt t="6090" x="4745038" y="5614988"/>
          <p14:tracePt t="6106" x="4859338" y="5629275"/>
          <p14:tracePt t="6122" x="4987925" y="5657850"/>
          <p14:tracePt t="6139" x="5087938" y="5672138"/>
          <p14:tracePt t="6156" x="5259388" y="5686425"/>
          <p14:tracePt t="6172" x="5387975" y="5700713"/>
          <p14:tracePt t="6189" x="5473700" y="5700713"/>
          <p14:tracePt t="6206" x="5559425" y="5700713"/>
          <p14:tracePt t="6223" x="5645150" y="5729288"/>
          <p14:tracePt t="6239" x="5659438" y="5729288"/>
          <p14:tracePt t="6255" x="5673725" y="5729288"/>
          <p14:tracePt t="6276" x="5688013" y="5729288"/>
          <p14:tracePt t="6313" x="5702300" y="5729288"/>
          <p14:tracePt t="6349" x="5716588" y="5729288"/>
          <p14:tracePt t="7909" x="5702300" y="5729288"/>
          <p14:tracePt t="7916" x="5673725" y="5743575"/>
          <p14:tracePt t="7923" x="5616575" y="5743575"/>
          <p14:tracePt t="7940" x="5545138" y="5772150"/>
          <p14:tracePt t="7957" x="5473700" y="5772150"/>
          <p14:tracePt t="7973" x="5430838" y="5772150"/>
          <p14:tracePt t="7990" x="5387975" y="5786438"/>
          <p14:tracePt t="8021" x="5373688" y="5786438"/>
          <p14:tracePt t="8088" x="5359400" y="5786438"/>
          <p14:tracePt t="13738" x="5373688" y="5715000"/>
          <p14:tracePt t="13745" x="5402263" y="5543550"/>
          <p14:tracePt t="13753" x="5459413" y="5386388"/>
          <p14:tracePt t="13760" x="5530850" y="5214938"/>
          <p14:tracePt t="13776" x="5645150" y="4886325"/>
          <p14:tracePt t="13792" x="5773738" y="4600575"/>
          <p14:tracePt t="13809" x="5902325" y="4329113"/>
          <p14:tracePt t="13826" x="6045200" y="4086225"/>
          <p14:tracePt t="13827" x="6103938" y="3971925"/>
          <p14:tracePt t="13842" x="6218238" y="3800475"/>
          <p14:tracePt t="13859" x="6289675" y="3686175"/>
          <p14:tracePt t="13876" x="6332538" y="3614738"/>
          <p14:tracePt t="13892" x="6361113" y="3600450"/>
          <p14:tracePt t="13894" x="6361113" y="3586163"/>
          <p14:tracePt t="13917" x="6361113" y="3571875"/>
          <p14:tracePt t="13931" x="6375400" y="3571875"/>
          <p14:tracePt t="13984" x="6375400" y="3557588"/>
          <p14:tracePt t="14132" x="6361113" y="3600450"/>
          <p14:tracePt t="14139" x="6332538" y="3629025"/>
          <p14:tracePt t="14146" x="6275388" y="3700463"/>
          <p14:tracePt t="14159" x="6218238" y="3786188"/>
          <p14:tracePt t="14177" x="6088063" y="4014788"/>
          <p14:tracePt t="14193" x="5988050" y="4157663"/>
          <p14:tracePt t="14209" x="5888038" y="4329113"/>
          <p14:tracePt t="14226" x="5802313" y="4443413"/>
          <p14:tracePt t="14243" x="5702300" y="4572000"/>
          <p14:tracePt t="14259" x="5645150" y="4629150"/>
          <p14:tracePt t="14276" x="5616575" y="4672013"/>
          <p14:tracePt t="14293" x="5573713" y="4700588"/>
          <p14:tracePt t="14310" x="5530850" y="4743450"/>
          <p14:tracePt t="14326" x="5516563" y="4786313"/>
          <p14:tracePt t="14343" x="5487988" y="4800600"/>
          <p14:tracePt t="14359" x="5473700" y="4800600"/>
          <p14:tracePt t="14377" x="5445125" y="4814888"/>
          <p14:tracePt t="14393" x="5402263" y="4814888"/>
          <p14:tracePt t="14409" x="5373688" y="4829175"/>
          <p14:tracePt t="14426" x="5345113" y="4829175"/>
          <p14:tracePt t="14443" x="5287963" y="4829175"/>
          <p14:tracePt t="14443" x="5273675" y="4829175"/>
          <p14:tracePt t="14459" x="5245100" y="4829175"/>
          <p14:tracePt t="14481" x="5230813" y="4814888"/>
          <p14:tracePt t="14496" x="5216525" y="4814888"/>
          <p14:tracePt t="14509" x="5202238" y="4786313"/>
          <p14:tracePt t="14510" x="5187950" y="4757738"/>
          <p14:tracePt t="14526" x="5187950" y="4729163"/>
          <p14:tracePt t="14543" x="5187950" y="4714875"/>
          <p14:tracePt t="14559" x="5187950" y="4700588"/>
          <p14:tracePt t="14585" x="5187950" y="4686300"/>
          <p14:tracePt t="14644" x="5187950" y="4657725"/>
          <p14:tracePt t="15134" x="5187950" y="4572000"/>
          <p14:tracePt t="15142" x="5230813" y="4457700"/>
          <p14:tracePt t="15149" x="5287963" y="4329113"/>
          <p14:tracePt t="15159" x="5330825" y="4271963"/>
          <p14:tracePt t="15176" x="5416550" y="4086225"/>
          <p14:tracePt t="15193" x="5502275" y="3943350"/>
          <p14:tracePt t="15210" x="5616575" y="3757613"/>
          <p14:tracePt t="15226" x="5673725" y="3686175"/>
          <p14:tracePt t="15243" x="5688013" y="3657600"/>
          <p14:tracePt t="15260" x="5716588" y="3643313"/>
          <p14:tracePt t="15260" x="5716588" y="3629025"/>
          <p14:tracePt t="15290" x="5716588" y="3614738"/>
          <p14:tracePt t="15305" x="5730875" y="3586163"/>
          <p14:tracePt t="15313" x="5759450" y="3571875"/>
          <p14:tracePt t="15326" x="5773738" y="3543300"/>
          <p14:tracePt t="15327" x="5773738" y="3514725"/>
          <p14:tracePt t="15343" x="5816600" y="3443288"/>
          <p14:tracePt t="15360" x="5830888" y="3343275"/>
          <p14:tracePt t="15377" x="5845175" y="3257550"/>
          <p14:tracePt t="15393" x="5873750" y="3186113"/>
          <p14:tracePt t="15409" x="5888038" y="3071813"/>
          <p14:tracePt t="15426" x="5902325" y="3014663"/>
          <p14:tracePt t="15443" x="5902325" y="2914650"/>
          <p14:tracePt t="15460" x="5916613" y="2814638"/>
          <p14:tracePt t="15461" x="5916613" y="2786063"/>
          <p14:tracePt t="15476" x="5916613" y="2686050"/>
          <p14:tracePt t="15493" x="5916613" y="2643188"/>
          <p14:tracePt t="15510" x="5916613" y="2628900"/>
          <p14:tracePt t="15526" x="5916613" y="2600325"/>
          <p14:tracePt t="15565" x="5916613" y="2586038"/>
          <p14:tracePt t="17422" x="5845175" y="2600325"/>
          <p14:tracePt t="17429" x="5730875" y="2643188"/>
          <p14:tracePt t="17437" x="5616575" y="2714625"/>
          <p14:tracePt t="17444" x="5516563" y="2800350"/>
          <p14:tracePt t="17460" x="5273675" y="2957513"/>
          <p14:tracePt t="17477" x="5016500" y="3157538"/>
          <p14:tracePt t="17494" x="4773613" y="3343275"/>
          <p14:tracePt t="17495" x="4645025" y="3429000"/>
          <p14:tracePt t="17511" x="4416425" y="3571875"/>
          <p14:tracePt t="17527" x="4187825" y="3729038"/>
          <p14:tracePt t="17544" x="3959225" y="3871913"/>
          <p14:tracePt t="17561" x="3759200" y="3986213"/>
          <p14:tracePt t="17562" x="3673475" y="4029075"/>
          <p14:tracePt t="17578" x="3502025" y="4114800"/>
          <p14:tracePt t="17594" x="3330575" y="4186238"/>
          <p14:tracePt t="17611" x="3159125" y="4229100"/>
          <p14:tracePt t="17627" x="2973388" y="4286250"/>
          <p14:tracePt t="17644" x="2787650" y="4300538"/>
          <p14:tracePt t="17661" x="2673350" y="4314825"/>
          <p14:tracePt t="17679" x="2559050" y="4314825"/>
          <p14:tracePt t="17694" x="2401888" y="4300538"/>
          <p14:tracePt t="17711" x="2144713" y="4286250"/>
          <p14:tracePt t="17727" x="2000250" y="4243388"/>
          <p14:tracePt t="17744" x="1871663" y="4214813"/>
          <p14:tracePt t="17761" x="1757363" y="4200525"/>
          <p14:tracePt t="17778" x="1614488" y="4157663"/>
          <p14:tracePt t="17794" x="1557338" y="4157663"/>
          <p14:tracePt t="17811" x="1471613" y="4143375"/>
          <p14:tracePt t="17828" x="1414463" y="4114800"/>
          <p14:tracePt t="17845" x="1357313" y="4086225"/>
          <p14:tracePt t="17861" x="1300163" y="4086225"/>
          <p14:tracePt t="17878" x="1271588" y="4057650"/>
          <p14:tracePt t="17894" x="1214438" y="4057650"/>
          <p14:tracePt t="17911" x="1143000" y="4043363"/>
          <p14:tracePt t="17927" x="1100138" y="4029075"/>
          <p14:tracePt t="17944" x="1071563" y="4014788"/>
          <p14:tracePt t="17961" x="1057275" y="4014788"/>
          <p14:tracePt t="17978" x="1042988" y="4000500"/>
          <p14:tracePt t="18008" x="1028700" y="4000500"/>
          <p14:tracePt t="18038" x="1028700" y="3986213"/>
          <p14:tracePt t="18045" x="1000125" y="3986213"/>
          <p14:tracePt t="18083" x="985838" y="3986213"/>
          <p14:tracePt t="18105" x="985838" y="3971925"/>
          <p14:tracePt t="18120" x="971550" y="3971925"/>
          <p14:tracePt t="18164" x="957263" y="3971925"/>
          <p14:tracePt t="18179" x="957263" y="3957638"/>
          <p14:tracePt t="18202" x="942975" y="3957638"/>
          <p14:tracePt t="19487" x="971550" y="3957638"/>
          <p14:tracePt t="19493" x="1028700" y="3929063"/>
          <p14:tracePt t="19501" x="1128713" y="3914775"/>
          <p14:tracePt t="19511" x="1171575" y="3900488"/>
          <p14:tracePt t="19528" x="1314450" y="3886200"/>
          <p14:tracePt t="19546" x="1457325" y="3871913"/>
          <p14:tracePt t="19562" x="1528763" y="3871913"/>
          <p14:tracePt t="19579" x="1585913" y="3871913"/>
          <p14:tracePt t="19595" x="1600200" y="3871913"/>
          <p14:tracePt t="19613" x="1614488" y="3871913"/>
          <p14:tracePt t="19673" x="1628775" y="3871913"/>
          <p14:tracePt t="20251" x="1600200" y="3886200"/>
          <p14:tracePt t="20258" x="1585913" y="3886200"/>
          <p14:tracePt t="20265" x="1571625" y="3900488"/>
          <p14:tracePt t="20279" x="1557338" y="3914775"/>
          <p14:tracePt t="20296" x="1514475" y="3929063"/>
          <p14:tracePt t="20312" x="1500188" y="3929063"/>
          <p14:tracePt t="20348" x="1485900" y="3929063"/>
          <p14:tracePt t="20393" x="1471613" y="3929063"/>
          <p14:tracePt t="20430" x="1457325" y="3929063"/>
          <p14:tracePt t="20467" x="1443038" y="3929063"/>
          <p14:tracePt t="20541" x="1428750" y="3929063"/>
          <p14:tracePt t="20600" x="1428750" y="3914775"/>
          <p14:tracePt t="20607" x="1414463" y="3914775"/>
          <p14:tracePt t="21246" x="1385888" y="3943350"/>
          <p14:tracePt t="21253" x="1357313" y="4000500"/>
          <p14:tracePt t="21262" x="1343025" y="4071938"/>
          <p14:tracePt t="21279" x="1285875" y="4200525"/>
          <p14:tracePt t="21296" x="1243013" y="4286250"/>
          <p14:tracePt t="21297" x="1228725" y="4329113"/>
          <p14:tracePt t="21313" x="1214438" y="4371975"/>
          <p14:tracePt t="21329" x="1185863" y="4400550"/>
          <p14:tracePt t="21346" x="1185863" y="4443413"/>
          <p14:tracePt t="21363" x="1185863" y="4457700"/>
          <p14:tracePt t="21387" x="1171575" y="4457700"/>
          <p14:tracePt t="21402" x="1171575" y="4471988"/>
          <p14:tracePt t="21425" x="1157288" y="4471988"/>
          <p14:tracePt t="21491" x="1157288" y="4486275"/>
          <p14:tracePt t="21499" x="1143000" y="4486275"/>
          <p14:tracePt t="21528" x="1128713" y="4486275"/>
          <p14:tracePt t="21543" x="1114425" y="4486275"/>
          <p14:tracePt t="21550" x="1114425" y="4500563"/>
          <p14:tracePt t="21566" x="1100138" y="4500563"/>
          <p14:tracePt t="21588" x="1071563" y="4500563"/>
          <p14:tracePt t="21610" x="1057275" y="4500563"/>
          <p14:tracePt t="21647" x="1042988" y="4500563"/>
          <p14:tracePt t="21677" x="1028700" y="4500563"/>
          <p14:tracePt t="21751" x="1014413" y="4500563"/>
          <p14:tracePt t="21819" x="1000125" y="4500563"/>
          <p14:tracePt t="22434" x="1000125" y="4514850"/>
          <p14:tracePt t="22449" x="1014413" y="4514850"/>
          <p14:tracePt t="22479" x="1014413" y="4529138"/>
          <p14:tracePt t="22486" x="1028700" y="4557713"/>
          <p14:tracePt t="22496" x="1028700" y="4572000"/>
          <p14:tracePt t="22513" x="1028700" y="4614863"/>
          <p14:tracePt t="22530" x="1000125" y="4672013"/>
          <p14:tracePt t="22546" x="957263" y="4700588"/>
          <p14:tracePt t="22563" x="928688" y="4729163"/>
          <p14:tracePt t="22580" x="900113" y="4743450"/>
          <p14:tracePt t="22605" x="885825" y="4743450"/>
          <p14:tracePt t="22642" x="871538" y="4743450"/>
          <p14:tracePt t="22680" x="857250" y="4743450"/>
          <p14:tracePt t="22754" x="842963" y="4743450"/>
          <p14:tracePt t="22777" x="842963" y="4729163"/>
          <p14:tracePt t="22820" x="828675" y="4729163"/>
          <p14:tracePt t="22835" x="828675" y="4714875"/>
          <p14:tracePt t="22850" x="828675" y="4700588"/>
          <p14:tracePt t="22865" x="828675" y="4686300"/>
          <p14:tracePt t="22879" x="828675" y="4672013"/>
          <p14:tracePt t="22887" x="800100" y="4672013"/>
          <p14:tracePt t="22917" x="800100" y="4657725"/>
          <p14:tracePt t="22962" x="785813" y="4657725"/>
          <p14:tracePt t="22968" x="785813" y="4643438"/>
          <p14:tracePt t="23006" x="785813" y="4629150"/>
          <p14:tracePt t="23934" x="814388" y="4629150"/>
          <p14:tracePt t="23941" x="871538" y="4614863"/>
          <p14:tracePt t="23948" x="957263" y="4600575"/>
          <p14:tracePt t="23964" x="1114425" y="4586288"/>
          <p14:tracePt t="23980" x="1271588" y="4586288"/>
          <p14:tracePt t="23997" x="1371600" y="4586288"/>
          <p14:tracePt t="24014" x="1457325" y="4600575"/>
          <p14:tracePt t="24031" x="1528763" y="4600575"/>
          <p14:tracePt t="24047" x="1571625" y="4600575"/>
          <p14:tracePt t="24067" x="1585913" y="4600575"/>
          <p14:tracePt t="24135" x="1600200" y="4600575"/>
          <p14:tracePt t="24164" x="1614488" y="4600575"/>
          <p14:tracePt t="24187" x="1628775" y="4600575"/>
          <p14:tracePt t="24254" x="1643063" y="4600575"/>
          <p14:tracePt t="25205" x="1671638" y="4600575"/>
          <p14:tracePt t="25211" x="1700213" y="4572000"/>
          <p14:tracePt t="25219" x="1743075" y="4557713"/>
          <p14:tracePt t="25231" x="1757363" y="4543425"/>
          <p14:tracePt t="25248" x="1843088" y="4471988"/>
          <p14:tracePt t="25264" x="1900238" y="4457700"/>
          <p14:tracePt t="25281" x="1928813" y="4443413"/>
          <p14:tracePt t="25298" x="1971675" y="4429125"/>
          <p14:tracePt t="25314" x="2000250" y="4414838"/>
          <p14:tracePt t="25315" x="2014538" y="4386263"/>
          <p14:tracePt t="25331" x="2044700" y="4386263"/>
          <p14:tracePt t="25353" x="2058988" y="4371975"/>
          <p14:tracePt t="27834" x="2116138" y="4329113"/>
          <p14:tracePt t="27841" x="2216150" y="4286250"/>
          <p14:tracePt t="27849" x="2316163" y="4214813"/>
          <p14:tracePt t="27866" x="2601913" y="4157663"/>
          <p14:tracePt t="27883" x="2873375" y="4100513"/>
          <p14:tracePt t="27900" x="3373438" y="4014788"/>
          <p14:tracePt t="27916" x="3716338" y="4000500"/>
          <p14:tracePt t="27932" x="4059238" y="3986213"/>
          <p14:tracePt t="27949" x="4387850" y="3986213"/>
          <p14:tracePt t="27966" x="4816475" y="3986213"/>
          <p14:tracePt t="27982" x="5145088" y="4014788"/>
          <p14:tracePt t="27999" x="5373688" y="4029075"/>
          <p14:tracePt t="28016" x="5573713" y="4029075"/>
          <p14:tracePt t="28033" x="5630863" y="4057650"/>
          <p14:tracePt t="28457" x="5616575" y="4100513"/>
          <p14:tracePt t="28464" x="5573713" y="4157663"/>
          <p14:tracePt t="28472" x="5545138" y="4214813"/>
          <p14:tracePt t="28482" x="5502275" y="4271963"/>
          <p14:tracePt t="28499" x="5445125" y="4414838"/>
          <p14:tracePt t="28517" x="5359400" y="4614863"/>
          <p14:tracePt t="28532" x="5316538" y="4729163"/>
          <p14:tracePt t="28549" x="5302250" y="4814888"/>
          <p14:tracePt t="28566" x="5287963" y="4843463"/>
          <p14:tracePt t="28583" x="5273675" y="4900613"/>
          <p14:tracePt t="28599" x="5273675" y="4914900"/>
          <p14:tracePt t="28627" x="5273675" y="4929188"/>
          <p14:tracePt t="28635" x="5273675" y="4943475"/>
          <p14:tracePt t="28650" x="5259388" y="4957763"/>
          <p14:tracePt t="28666" x="5259388" y="4986338"/>
          <p14:tracePt t="28683" x="5230813" y="5029200"/>
          <p14:tracePt t="28699" x="5216525" y="5057775"/>
          <p14:tracePt t="28717" x="5187950" y="5129213"/>
          <p14:tracePt t="28733" x="5145088" y="5172075"/>
          <p14:tracePt t="28749" x="5116513" y="5243513"/>
          <p14:tracePt t="28766" x="5087938" y="5286375"/>
          <p14:tracePt t="28782" x="5087938" y="5343525"/>
          <p14:tracePt t="28783" x="5073650" y="5343525"/>
          <p14:tracePt t="28799" x="5073650" y="5357813"/>
          <p14:tracePt t="28816" x="5059363" y="5372100"/>
          <p14:tracePt t="28859" x="5059363" y="5386388"/>
          <p14:tracePt t="28917" x="5059363" y="5372100"/>
          <p14:tracePt t="28925" x="5059363" y="5329238"/>
          <p14:tracePt t="28933" x="5059363" y="5286375"/>
          <p14:tracePt t="28949" x="5059363" y="5214938"/>
          <p14:tracePt t="28966" x="5073650" y="5143500"/>
          <p14:tracePt t="28983" x="5102225" y="5014913"/>
          <p14:tracePt t="28984" x="5102225" y="4972050"/>
          <p14:tracePt t="28999" x="5130800" y="4814888"/>
          <p14:tracePt t="29016" x="5173663" y="4629150"/>
          <p14:tracePt t="29033" x="5202238" y="4529138"/>
          <p14:tracePt t="29049" x="5216525" y="4429125"/>
          <p14:tracePt t="29066" x="5216525" y="4357688"/>
          <p14:tracePt t="29083" x="5230813" y="4300538"/>
          <p14:tracePt t="29099" x="5230813" y="4257675"/>
          <p14:tracePt t="29116" x="5230813" y="4214813"/>
          <p14:tracePt t="29133" x="5230813" y="4114800"/>
          <p14:tracePt t="29150" x="5230813" y="4057650"/>
          <p14:tracePt t="29167" x="5230813" y="4014788"/>
          <p14:tracePt t="29183" x="5230813" y="3957638"/>
          <p14:tracePt t="29200" x="5216525" y="3886200"/>
          <p14:tracePt t="29216" x="5216525" y="3829050"/>
          <p14:tracePt t="29233" x="5216525" y="3786188"/>
          <p14:tracePt t="29250" x="5216525" y="3757613"/>
          <p14:tracePt t="29267" x="5216525" y="3714750"/>
          <p14:tracePt t="29283" x="5216525" y="3700463"/>
          <p14:tracePt t="29300" x="5230813" y="3671888"/>
          <p14:tracePt t="29316" x="5230813" y="3657600"/>
          <p14:tracePt t="29333" x="5230813" y="3629025"/>
          <p14:tracePt t="29349" x="5245100" y="3557588"/>
          <p14:tracePt t="29366" x="5245100" y="3529013"/>
          <p14:tracePt t="29383" x="5245100" y="3457575"/>
          <p14:tracePt t="29400" x="5259388" y="3371850"/>
          <p14:tracePt t="29416" x="5259388" y="3328988"/>
          <p14:tracePt t="29433" x="5273675" y="3314700"/>
          <p14:tracePt t="29450" x="5273675" y="3271838"/>
          <p14:tracePt t="29467" x="5273675" y="3257550"/>
          <p14:tracePt t="29490" x="5273675" y="3243263"/>
          <p14:tracePt t="29542" x="5273675" y="3228975"/>
          <p14:tracePt t="29609" x="5273675" y="3214688"/>
          <p14:tracePt t="29616" x="5273675" y="3200400"/>
          <p14:tracePt t="29623" x="5273675" y="3171825"/>
          <p14:tracePt t="29633" x="5273675" y="3157538"/>
          <p14:tracePt t="29650" x="5273675" y="3086100"/>
          <p14:tracePt t="29667" x="5273675" y="2986088"/>
          <p14:tracePt t="29683" x="5273675" y="2943225"/>
          <p14:tracePt t="29700" x="5273675" y="2914650"/>
          <p14:tracePt t="29720" x="5273675" y="2900363"/>
          <p14:tracePt t="29780" x="5273675" y="2886075"/>
          <p14:tracePt t="29853" x="5273675" y="2871788"/>
          <p14:tracePt t="29868" x="5287963" y="2857500"/>
          <p14:tracePt t="29876" x="5302250" y="2828925"/>
          <p14:tracePt t="29883" x="5316538" y="2814638"/>
          <p14:tracePt t="29900" x="5373688" y="2771775"/>
          <p14:tracePt t="29917" x="5487988" y="2728913"/>
          <p14:tracePt t="29934" x="5630863" y="2671763"/>
          <p14:tracePt t="29935" x="5688013" y="2657475"/>
          <p14:tracePt t="29951" x="5830888" y="2657475"/>
          <p14:tracePt t="29966" x="5916613" y="2643188"/>
          <p14:tracePt t="29983" x="5988050" y="2628900"/>
          <p14:tracePt t="30000" x="6059488" y="2628900"/>
          <p14:tracePt t="30017" x="6103938" y="2628900"/>
          <p14:tracePt t="30047" x="6118225" y="2628900"/>
          <p14:tracePt t="30061" x="6132513" y="2643188"/>
          <p14:tracePt t="30068" x="6161088" y="2671763"/>
          <p14:tracePt t="30084" x="6175375" y="2771775"/>
          <p14:tracePt t="30100" x="6175375" y="2914650"/>
          <p14:tracePt t="30117" x="6175375" y="3043238"/>
          <p14:tracePt t="30134" x="6161088" y="3100388"/>
          <p14:tracePt t="30135" x="6118225" y="3243263"/>
          <p14:tracePt t="30150" x="6059488" y="3386138"/>
          <p14:tracePt t="30167" x="5973763" y="3529013"/>
          <p14:tracePt t="30183" x="5873750" y="3671888"/>
          <p14:tracePt t="30200" x="5802313" y="3757613"/>
          <p14:tracePt t="30217" x="5745163" y="3814763"/>
          <p14:tracePt t="30233" x="5730875" y="3829050"/>
          <p14:tracePt t="30262" x="5702300" y="3829050"/>
          <p14:tracePt t="30336" x="5688013" y="3829050"/>
          <p14:tracePt t="30343" x="5688013" y="3814763"/>
          <p14:tracePt t="30358" x="5688013" y="3800475"/>
          <p14:tracePt t="30373" x="5688013" y="3786188"/>
          <p14:tracePt t="30388" x="5688013" y="3771900"/>
          <p14:tracePt t="30403" x="5688013" y="3757613"/>
          <p14:tracePt t="30417" x="5688013" y="3743325"/>
          <p14:tracePt t="30434" x="5688013" y="3714750"/>
          <p14:tracePt t="30455" x="5688013" y="3700463"/>
          <p14:tracePt t="30467" x="5688013" y="3686175"/>
          <p14:tracePt t="30484" x="5730875" y="3614738"/>
          <p14:tracePt t="30500" x="5745163" y="3586163"/>
          <p14:tracePt t="30517" x="5773738" y="3543300"/>
          <p14:tracePt t="30534" x="5802313" y="3500438"/>
          <p14:tracePt t="30551" x="5902325" y="3400425"/>
          <p14:tracePt t="30567" x="5973763" y="3343275"/>
          <p14:tracePt t="30583" x="6016625" y="3314700"/>
          <p14:tracePt t="30601" x="6045200" y="3286125"/>
          <p14:tracePt t="30618" x="6059488" y="3271838"/>
          <p14:tracePt t="30640" x="6088063" y="3271838"/>
          <p14:tracePt t="30707" x="6073775" y="3271838"/>
          <p14:tracePt t="30722" x="6016625" y="3257550"/>
          <p14:tracePt t="30729" x="5930900" y="3228975"/>
          <p14:tracePt t="30737" x="5873750" y="3200400"/>
          <p14:tracePt t="30751" x="5788025" y="3143250"/>
          <p14:tracePt t="30752" x="5702300" y="3114675"/>
          <p14:tracePt t="30767" x="5530850" y="3014663"/>
          <p14:tracePt t="30784" x="5430838" y="2928938"/>
          <p14:tracePt t="30800" x="5373688" y="2886075"/>
          <p14:tracePt t="30817" x="5345113" y="2871788"/>
          <p14:tracePt t="30834" x="5345113" y="2857500"/>
          <p14:tracePt t="30850" x="5330825" y="2857500"/>
          <p14:tracePt t="30867" x="5330825" y="2843213"/>
          <p14:tracePt t="31948" x="5359400" y="2786063"/>
          <p14:tracePt t="31955" x="5416550" y="2714625"/>
          <p14:tracePt t="31963" x="5487988" y="2628900"/>
          <p14:tracePt t="31970" x="5530850" y="2600325"/>
          <p14:tracePt t="31985" x="5573713" y="2528888"/>
          <p14:tracePt t="32001" x="5602288" y="2500313"/>
          <p14:tracePt t="32018" x="5616575" y="2500313"/>
          <p14:tracePt t="32034" x="5630863" y="2471738"/>
          <p14:tracePt t="32051" x="5645150" y="2471738"/>
          <p14:tracePt t="32067" x="5645150" y="2457450"/>
          <p14:tracePt t="32085" x="5645150" y="2443163"/>
          <p14:tracePt t="32104" x="5645150" y="2428875"/>
          <p14:tracePt t="32178" x="5645150" y="2414588"/>
          <p14:tracePt t="32847" x="5645150" y="2457450"/>
          <p14:tracePt t="32853" x="5616575" y="2571750"/>
          <p14:tracePt t="32860" x="5588000" y="2700338"/>
          <p14:tracePt t="32869" x="5545138" y="2828925"/>
          <p14:tracePt t="32885" x="5459413" y="3143250"/>
          <p14:tracePt t="32902" x="5359400" y="3443288"/>
          <p14:tracePt t="32918" x="5259388" y="3757613"/>
          <p14:tracePt t="32936" x="5116513" y="4200525"/>
          <p14:tracePt t="32951" x="5045075" y="4471988"/>
          <p14:tracePt t="32968" x="4930775" y="4814888"/>
          <p14:tracePt t="32985" x="4845050" y="5114925"/>
          <p14:tracePt t="32988" x="4787900" y="5257800"/>
          <p14:tracePt t="33002" x="4730750" y="5514975"/>
          <p14:tracePt t="33019" x="4687888" y="5786438"/>
          <p14:tracePt t="33035" x="4630738" y="5986463"/>
          <p14:tracePt t="33051" x="4602163" y="6086475"/>
          <p14:tracePt t="33068" x="4587875" y="6143625"/>
          <p14:tracePt t="33084" x="4587875" y="6172200"/>
          <p14:tracePt t="33114" x="4573588" y="6172200"/>
          <p14:tracePt t="33173" x="4573588" y="6100763"/>
          <p14:tracePt t="33180" x="4587875" y="6000750"/>
          <p14:tracePt t="33188" x="4602163" y="5900738"/>
          <p14:tracePt t="33201" x="4630738" y="5786438"/>
          <p14:tracePt t="33202" x="4645025" y="5686425"/>
          <p14:tracePt t="33218" x="4702175" y="5514975"/>
          <p14:tracePt t="33235" x="4773613" y="5286375"/>
          <p14:tracePt t="33252" x="4859338" y="5043488"/>
          <p14:tracePt t="33269" x="4945063" y="4772025"/>
          <p14:tracePt t="33269" x="4987925" y="4629150"/>
          <p14:tracePt t="33285" x="5116513" y="4300538"/>
          <p14:tracePt t="33301" x="5230813" y="3986213"/>
          <p14:tracePt t="33318" x="5330825" y="3743325"/>
          <p14:tracePt t="33335" x="5402263" y="3557588"/>
          <p14:tracePt t="33351" x="5487988" y="3414713"/>
          <p14:tracePt t="33369" x="5487988" y="3386138"/>
          <p14:tracePt t="33385" x="5502275" y="3371850"/>
          <p14:tracePt t="33403" x="5502275" y="3357563"/>
          <p14:tracePt t="33419" x="5516563" y="3343275"/>
          <p14:tracePt t="33597" x="5502275" y="3343275"/>
          <p14:tracePt t="33619" x="5502275" y="3357563"/>
          <p14:tracePt t="33634" x="5473700" y="3371850"/>
          <p14:tracePt t="33640" x="5459413" y="3400425"/>
          <p14:tracePt t="33652" x="5445125" y="3429000"/>
          <p14:tracePt t="33668" x="5359400" y="3557588"/>
          <p14:tracePt t="33685" x="5230813" y="3914775"/>
          <p14:tracePt t="33702" x="5159375" y="4129088"/>
          <p14:tracePt t="33719" x="5116513" y="4386263"/>
          <p14:tracePt t="33735" x="5059363" y="4614863"/>
          <p14:tracePt t="33737" x="5016500" y="4743450"/>
          <p14:tracePt t="33752" x="4987925" y="4914900"/>
          <p14:tracePt t="33769" x="4959350" y="5043488"/>
          <p14:tracePt t="33785" x="4945063" y="5086350"/>
          <p14:tracePt t="33802" x="4945063" y="5114925"/>
          <p14:tracePt t="33827" x="4945063" y="5129213"/>
          <p14:tracePt t="33864" x="4945063" y="5143500"/>
          <p14:tracePt t="33988" x="4945063" y="5129213"/>
          <p14:tracePt t="34005" x="4945063" y="5100638"/>
          <p14:tracePt t="34012" x="4945063" y="5072063"/>
          <p14:tracePt t="34020" x="4945063" y="5043488"/>
          <p14:tracePt t="34036" x="4987925" y="4872038"/>
          <p14:tracePt t="34052" x="5045075" y="4686300"/>
          <p14:tracePt t="34069" x="5116513" y="4457700"/>
          <p14:tracePt t="34087" x="5259388" y="4057650"/>
          <p14:tracePt t="34102" x="5316538" y="3857625"/>
          <p14:tracePt t="34119" x="5387975" y="3700463"/>
          <p14:tracePt t="34135" x="5430838" y="3614738"/>
          <p14:tracePt t="34152" x="5445125" y="3571875"/>
          <p14:tracePt t="34153" x="5445125" y="3557588"/>
          <p14:tracePt t="34168" x="5473700" y="3514725"/>
          <p14:tracePt t="34185" x="5473700" y="3500438"/>
          <p14:tracePt t="34202" x="5487988" y="3486150"/>
          <p14:tracePt t="34310" x="5473700" y="3486150"/>
          <p14:tracePt t="34324" x="5459413" y="3486150"/>
          <p14:tracePt t="34331" x="5445125" y="3514725"/>
          <p14:tracePt t="34339" x="5430838" y="3543300"/>
          <p14:tracePt t="34352" x="5402263" y="3586163"/>
          <p14:tracePt t="34353" x="5359400" y="3643313"/>
          <p14:tracePt t="34369" x="5287963" y="3829050"/>
          <p14:tracePt t="34386" x="5230813" y="4043363"/>
          <p14:tracePt t="34402" x="5159375" y="4243388"/>
          <p14:tracePt t="34418" x="5102225" y="4443413"/>
          <p14:tracePt t="34435" x="5016500" y="4814888"/>
          <p14:tracePt t="34452" x="4987925" y="5029200"/>
          <p14:tracePt t="34469" x="4973638" y="5172075"/>
          <p14:tracePt t="34486" x="4959350" y="5229225"/>
          <p14:tracePt t="34503" x="4959350" y="5286375"/>
          <p14:tracePt t="34592" x="4959350" y="5272088"/>
          <p14:tracePt t="34598" x="4959350" y="5186363"/>
          <p14:tracePt t="34606" x="4973638" y="5114925"/>
          <p14:tracePt t="34620" x="4987925" y="5014913"/>
          <p14:tracePt t="34622" x="4987925" y="4914900"/>
          <p14:tracePt t="34637" x="5045075" y="4700588"/>
          <p14:tracePt t="34653" x="5087938" y="4443413"/>
          <p14:tracePt t="34674" x="5145088" y="4157663"/>
          <p14:tracePt t="34686" x="5173663" y="4029075"/>
          <p14:tracePt t="34704" x="5287963" y="3443288"/>
          <p14:tracePt t="34719" x="5330825" y="3328988"/>
          <p14:tracePt t="34736" x="5359400" y="3228975"/>
          <p14:tracePt t="34753" x="5359400" y="3200400"/>
          <p14:tracePt t="34769" x="5359400" y="3157538"/>
          <p14:tracePt t="34785" x="5359400" y="3143250"/>
          <p14:tracePt t="34822" x="5359400" y="3128963"/>
          <p14:tracePt t="34837" x="5359400" y="3114675"/>
          <p14:tracePt t="34843" x="5373688" y="3114675"/>
          <p14:tracePt t="34852" x="5373688" y="3086100"/>
          <p14:tracePt t="34869" x="5402263" y="3014663"/>
          <p14:tracePt t="34886" x="5416550" y="2957513"/>
          <p14:tracePt t="34903" x="5445125" y="2857500"/>
          <p14:tracePt t="34919" x="5487988" y="2800350"/>
          <p14:tracePt t="34936" x="5487988" y="2757488"/>
          <p14:tracePt t="34953" x="5516563" y="2728913"/>
          <p14:tracePt t="34970" x="5516563" y="2700338"/>
          <p14:tracePt t="34986" x="5516563" y="2686050"/>
          <p14:tracePt t="35003" x="5530850" y="2686050"/>
          <p14:tracePt t="35022" x="5530850" y="2671763"/>
          <p14:tracePt t="35090" x="5530850" y="2657475"/>
          <p14:tracePt t="35401" x="5530850" y="2671763"/>
          <p14:tracePt t="35417" x="5545138" y="2671763"/>
          <p14:tracePt t="35423" x="5545138" y="2686050"/>
          <p14:tracePt t="35436" x="5559425" y="2700338"/>
          <p14:tracePt t="35454" x="5602288" y="2800350"/>
          <p14:tracePt t="35469" x="5645150" y="2843213"/>
          <p14:tracePt t="35486" x="5702300" y="2943225"/>
          <p14:tracePt t="35502" x="5745163" y="3028950"/>
          <p14:tracePt t="35520" x="5802313" y="3186113"/>
          <p14:tracePt t="35536" x="5873750" y="3286125"/>
          <p14:tracePt t="35552" x="5902325" y="3386138"/>
          <p14:tracePt t="35569" x="5916613" y="3429000"/>
          <p14:tracePt t="35586" x="5973763" y="3543300"/>
          <p14:tracePt t="35602" x="5973763" y="3600450"/>
          <p14:tracePt t="35619" x="5988050" y="3643313"/>
          <p14:tracePt t="35636" x="5988050" y="3714750"/>
          <p14:tracePt t="35653" x="5945188" y="3786188"/>
          <p14:tracePt t="35669" x="5916613" y="3886200"/>
          <p14:tracePt t="35686" x="5888038" y="3929063"/>
          <p14:tracePt t="35703" x="5859463" y="3986213"/>
          <p14:tracePt t="35720" x="5830888" y="4014788"/>
          <p14:tracePt t="35736" x="5802313" y="4029075"/>
          <p14:tracePt t="35752" x="5788025" y="4043363"/>
          <p14:tracePt t="35769" x="5773738" y="4057650"/>
          <p14:tracePt t="35786" x="5759450" y="4057650"/>
          <p14:tracePt t="35787" x="5759450" y="4043363"/>
          <p14:tracePt t="35802" x="5688013" y="3971925"/>
          <p14:tracePt t="35819" x="5602288" y="3814763"/>
          <p14:tracePt t="35836" x="5545138" y="3671888"/>
          <p14:tracePt t="35853" x="5459413" y="3557588"/>
          <p14:tracePt t="35853" x="5430838" y="3500438"/>
          <p14:tracePt t="35869" x="5402263" y="3443288"/>
          <p14:tracePt t="35886" x="5359400" y="3386138"/>
          <p14:tracePt t="35903" x="5345113" y="3343275"/>
          <p14:tracePt t="35919" x="5316538" y="3286125"/>
          <p14:tracePt t="35921" x="5302250" y="3243263"/>
          <p14:tracePt t="35936" x="5273675" y="3157538"/>
          <p14:tracePt t="35953" x="5273675" y="3014663"/>
          <p14:tracePt t="35969" x="5230813" y="2886075"/>
          <p14:tracePt t="35986" x="5216525" y="2728913"/>
          <p14:tracePt t="36002" x="5216525" y="2600325"/>
          <p14:tracePt t="36019" x="5216525" y="2543175"/>
          <p14:tracePt t="36036" x="5216525" y="2500313"/>
          <p14:tracePt t="36053" x="5230813" y="2471738"/>
          <p14:tracePt t="36054" x="5245100" y="2443163"/>
          <p14:tracePt t="36069" x="5245100" y="2428875"/>
          <p14:tracePt t="36086" x="5245100" y="2414588"/>
          <p14:tracePt t="36103" x="5245100" y="2400300"/>
          <p14:tracePt t="36120" x="5259388" y="2400300"/>
          <p14:tracePt t="36137" x="5302250" y="2357438"/>
          <p14:tracePt t="36153" x="5359400" y="2328863"/>
          <p14:tracePt t="36170" x="5416550" y="2300288"/>
          <p14:tracePt t="36186" x="5487988" y="2286000"/>
          <p14:tracePt t="36188" x="5516563" y="2286000"/>
          <p14:tracePt t="36208" x="5573713" y="2271713"/>
          <p14:tracePt t="36220" x="5616575" y="2271713"/>
          <p14:tracePt t="36237" x="5645150" y="2271713"/>
          <p14:tracePt t="36253" x="5673725" y="2271713"/>
          <p14:tracePt t="36269" x="5688013" y="2271713"/>
          <p14:tracePt t="36286" x="5716588" y="2271713"/>
          <p14:tracePt t="36307" x="5730875" y="2286000"/>
          <p14:tracePt t="36319" x="5730875" y="2300288"/>
          <p14:tracePt t="36337" x="5773738" y="2314575"/>
          <p14:tracePt t="36353" x="5802313" y="2343150"/>
          <p14:tracePt t="36370" x="5816600" y="2371725"/>
          <p14:tracePt t="36386" x="5845175" y="2428875"/>
          <p14:tracePt t="36403" x="5859463" y="2514600"/>
          <p14:tracePt t="36420" x="5859463" y="2571750"/>
          <p14:tracePt t="36436" x="5859463" y="2643188"/>
          <p14:tracePt t="36453" x="5859463" y="2743200"/>
          <p14:tracePt t="36471" x="5830888" y="2886075"/>
          <p14:tracePt t="36486" x="5788025" y="3014663"/>
          <p14:tracePt t="36503" x="5773738" y="3128963"/>
          <p14:tracePt t="36520" x="5730875" y="3214688"/>
          <p14:tracePt t="36537" x="5688013" y="3314700"/>
          <p14:tracePt t="36553" x="5673725" y="3357563"/>
          <p14:tracePt t="36570" x="5659438" y="3400425"/>
          <p14:tracePt t="36586" x="5630863" y="3457575"/>
          <p14:tracePt t="36603" x="5588000" y="3529013"/>
          <p14:tracePt t="36619" x="5588000" y="3571875"/>
          <p14:tracePt t="36636" x="5559425" y="3629025"/>
          <p14:tracePt t="36653" x="5545138" y="3729038"/>
          <p14:tracePt t="36670" x="5530850" y="3829050"/>
          <p14:tracePt t="36671" x="5530850" y="3871913"/>
          <p14:tracePt t="36686" x="5516563" y="3986213"/>
          <p14:tracePt t="36704" x="5487988" y="4157663"/>
          <p14:tracePt t="36720" x="5459413" y="4314825"/>
          <p14:tracePt t="36736" x="5445125" y="4500563"/>
          <p14:tracePt t="36738" x="5430838" y="4600575"/>
          <p14:tracePt t="36753" x="5416550" y="4743450"/>
          <p14:tracePt t="36770" x="5373688" y="4886325"/>
          <p14:tracePt t="36787" x="5330825" y="5000625"/>
          <p14:tracePt t="36804" x="5316538" y="5072063"/>
          <p14:tracePt t="36805" x="5316538" y="5129213"/>
          <p14:tracePt t="36820" x="5302250" y="5157788"/>
          <p14:tracePt t="36837" x="5302250" y="5172075"/>
          <p14:tracePt t="36853" x="5302250" y="5186363"/>
          <p14:tracePt t="36870" x="5287963" y="5186363"/>
          <p14:tracePt t="36893" x="5273675" y="5186363"/>
          <p14:tracePt t="36916" x="5245100" y="5129213"/>
          <p14:tracePt t="36924" x="5230813" y="5072063"/>
          <p14:tracePt t="36937" x="5216525" y="4986338"/>
          <p14:tracePt t="36939" x="5202238" y="4872038"/>
          <p14:tracePt t="36954" x="5202238" y="4614863"/>
          <p14:tracePt t="36971" x="5202238" y="4343400"/>
          <p14:tracePt t="36987" x="5216525" y="4171950"/>
          <p14:tracePt t="37004" x="5259388" y="4000500"/>
          <p14:tracePt t="37006" x="5273675" y="3943350"/>
          <p14:tracePt t="37020" x="5302250" y="3857625"/>
          <p14:tracePt t="37037" x="5330825" y="3800475"/>
          <p14:tracePt t="37054" x="5373688" y="3757613"/>
          <p14:tracePt t="37071" x="5387975" y="3729038"/>
          <p14:tracePt t="37073" x="5387975" y="3714750"/>
          <p14:tracePt t="37087" x="5416550" y="3671888"/>
          <p14:tracePt t="37103" x="5445125" y="3643313"/>
          <p14:tracePt t="37120" x="5473700" y="3586163"/>
          <p14:tracePt t="37137" x="5516563" y="3543300"/>
          <p14:tracePt t="37139" x="5545138" y="3529013"/>
          <p14:tracePt t="37154" x="5588000" y="3486150"/>
          <p14:tracePt t="37170" x="5645150" y="3443288"/>
          <p14:tracePt t="37187" x="5688013" y="3414713"/>
          <p14:tracePt t="37203" x="5759450" y="3400425"/>
          <p14:tracePt t="37221" x="5859463" y="3386138"/>
          <p14:tracePt t="37236" x="5930900" y="3386138"/>
          <p14:tracePt t="37254" x="5959475" y="3386138"/>
          <p14:tracePt t="37270" x="5973763" y="3386138"/>
          <p14:tracePt t="37287" x="6030913" y="3386138"/>
          <p14:tracePt t="37310" x="6045200" y="3386138"/>
          <p14:tracePt t="37332" x="6059488" y="3386138"/>
          <p14:tracePt t="37339" x="6059488" y="3400425"/>
          <p14:tracePt t="37354" x="6073775" y="3400425"/>
          <p14:tracePt t="37370" x="6088063" y="3400425"/>
          <p14:tracePt t="37387" x="6103938" y="3414713"/>
          <p14:tracePt t="37404" x="6118225" y="3414713"/>
          <p14:tracePt t="37422" x="6146800" y="3414713"/>
          <p14:tracePt t="37437" x="6161088" y="3429000"/>
          <p14:tracePt t="37453" x="6161088" y="3443288"/>
          <p14:tracePt t="37470" x="6203950" y="3443288"/>
          <p14:tracePt t="37487" x="6232525" y="3443288"/>
          <p14:tracePt t="37510" x="6246813" y="3443288"/>
          <p14:tracePt t="37532" x="6261100" y="3443288"/>
          <p14:tracePt t="37540" x="6275388" y="3429000"/>
          <p14:tracePt t="37554" x="6303963" y="3429000"/>
          <p14:tracePt t="37555" x="6332538" y="3429000"/>
          <p14:tracePt t="37571" x="6375400" y="3414713"/>
          <p14:tracePt t="37587" x="6461125" y="3400425"/>
          <p14:tracePt t="37603" x="6518275" y="3400425"/>
          <p14:tracePt t="37620" x="6575425" y="3400425"/>
          <p14:tracePt t="37621" x="6589713" y="3400425"/>
          <p14:tracePt t="37637" x="6632575" y="3400425"/>
          <p14:tracePt t="37654" x="6646863" y="3400425"/>
          <p14:tracePt t="37670" x="6675438" y="3400425"/>
          <p14:tracePt t="37687" x="6689725" y="3400425"/>
          <p14:tracePt t="37704" x="6718300" y="3400425"/>
          <p14:tracePt t="37720" x="6732588" y="3400425"/>
          <p14:tracePt t="37737" x="6761163" y="3400425"/>
          <p14:tracePt t="37754" x="6804025" y="3400425"/>
          <p14:tracePt t="37755" x="6832600" y="3400425"/>
          <p14:tracePt t="37770" x="6875463" y="3429000"/>
          <p14:tracePt t="37787" x="6961188" y="3443288"/>
          <p14:tracePt t="37803" x="7018338" y="3486150"/>
          <p14:tracePt t="37820" x="7089775" y="3500438"/>
          <p14:tracePt t="37821" x="7118350" y="3514725"/>
          <p14:tracePt t="37837" x="7175500" y="3529013"/>
          <p14:tracePt t="37854" x="7218363" y="3557588"/>
          <p14:tracePt t="37870" x="7261225" y="3571875"/>
          <p14:tracePt t="37887" x="7289800" y="3586163"/>
          <p14:tracePt t="37904" x="7346950" y="3600450"/>
          <p14:tracePt t="37920" x="7375525" y="3614738"/>
          <p14:tracePt t="37937" x="7404100" y="3614738"/>
          <p14:tracePt t="37954" x="7418388" y="3614738"/>
          <p14:tracePt t="37970" x="7432675" y="3614738"/>
          <p14:tracePt t="37987" x="7446963" y="3614738"/>
          <p14:tracePt t="38016" x="7475538" y="3614738"/>
          <p14:tracePt t="38082" x="7489825" y="3614738"/>
          <p14:tracePt t="38119" x="7489825" y="3600450"/>
          <p14:tracePt t="38134" x="7489825" y="3586163"/>
          <p14:tracePt t="38164" x="7504113" y="3571875"/>
          <p14:tracePt t="38171" x="7504113" y="3557588"/>
          <p14:tracePt t="38186" x="7504113" y="3543300"/>
          <p14:tracePt t="38209" x="7504113" y="3529013"/>
          <p14:tracePt t="38238" x="7504113" y="3514725"/>
          <p14:tracePt t="38261" x="7504113" y="3500438"/>
          <p14:tracePt t="38275" x="7504113" y="3486150"/>
          <p14:tracePt t="38343" x="7504113" y="3471863"/>
          <p14:tracePt t="39219" x="7404100" y="3486150"/>
          <p14:tracePt t="39225" x="7261225" y="3543300"/>
          <p14:tracePt t="39237" x="7104063" y="3629025"/>
          <p14:tracePt t="39255" x="6604000" y="3814763"/>
          <p14:tracePt t="39271" x="6232525" y="3943350"/>
          <p14:tracePt t="39288" x="5916613" y="4057650"/>
          <p14:tracePt t="39304" x="5588000" y="4143375"/>
          <p14:tracePt t="39322" x="5173663" y="4229100"/>
          <p14:tracePt t="39337" x="5016500" y="4243388"/>
          <p14:tracePt t="39354" x="4916488" y="4257675"/>
          <p14:tracePt t="39372" x="4845050" y="4257675"/>
          <p14:tracePt t="39389" x="4773613" y="4257675"/>
          <p14:tracePt t="39405" x="4730750" y="4243388"/>
          <p14:tracePt t="39421" x="4716463" y="4243388"/>
          <p14:tracePt t="39438" x="4687888" y="4229100"/>
          <p14:tracePt t="39454" x="4616450" y="4171950"/>
          <p14:tracePt t="39456" x="4587875" y="4157663"/>
          <p14:tracePt t="39471" x="4502150" y="4086225"/>
          <p14:tracePt t="39488" x="4387850" y="3986213"/>
          <p14:tracePt t="39504" x="4287838" y="3857625"/>
          <p14:tracePt t="39521" x="4173538" y="3786188"/>
          <p14:tracePt t="39522" x="4102100" y="3729038"/>
          <p14:tracePt t="39538" x="4016375" y="3686175"/>
          <p14:tracePt t="39554" x="3916363" y="3643313"/>
          <p14:tracePt t="39571" x="3859213" y="3629025"/>
          <p14:tracePt t="39587" x="3816350" y="3614738"/>
          <p14:tracePt t="39605" x="3787775" y="3614738"/>
          <p14:tracePt t="39634" x="3773488" y="3614738"/>
          <p14:tracePt t="39657" x="3759200" y="3614738"/>
          <p14:tracePt t="39694" x="3744913" y="3614738"/>
          <p14:tracePt t="40236" x="3830638" y="3557588"/>
          <p14:tracePt t="40243" x="3944938" y="3514725"/>
          <p14:tracePt t="40254" x="4087813" y="3471863"/>
          <p14:tracePt t="40271" x="4344988" y="3386138"/>
          <p14:tracePt t="40288" x="4830763" y="3257550"/>
          <p14:tracePt t="40305" x="5130800" y="3228975"/>
          <p14:tracePt t="40321" x="5387975" y="3200400"/>
          <p14:tracePt t="40338" x="5588000" y="3200400"/>
          <p14:tracePt t="40339" x="5645150" y="3200400"/>
          <p14:tracePt t="40355" x="5745163" y="3186113"/>
          <p14:tracePt t="40371" x="5788025" y="3186113"/>
          <p14:tracePt t="40786" x="5830888" y="3071813"/>
          <p14:tracePt t="40792" x="5873750" y="2957513"/>
          <p14:tracePt t="40805" x="5945188" y="2828925"/>
          <p14:tracePt t="40823" x="6073775" y="2543175"/>
          <p14:tracePt t="40838" x="6161088" y="2414588"/>
          <p14:tracePt t="40855" x="6189663" y="2357438"/>
          <p14:tracePt t="40872" x="6261100" y="2286000"/>
          <p14:tracePt t="40889" x="6275388" y="2271713"/>
          <p14:tracePt t="40905" x="6275388" y="2257425"/>
          <p14:tracePt t="40942" x="6289675" y="2257425"/>
          <p14:tracePt t="40957" x="6289675" y="2228850"/>
          <p14:tracePt t="41008" x="6446838" y="2057400"/>
          <p14:tracePt t="42301" x="6346825" y="2128838"/>
          <p14:tracePt t="42308" x="6218238" y="2185988"/>
          <p14:tracePt t="42315" x="6088063" y="2300288"/>
          <p14:tracePt t="42323" x="5959475" y="2400300"/>
          <p14:tracePt t="42339" x="5673725" y="2643188"/>
          <p14:tracePt t="42356" x="5373688" y="2843213"/>
          <p14:tracePt t="42372" x="5159375" y="3000375"/>
          <p14:tracePt t="42389" x="4887913" y="3186113"/>
          <p14:tracePt t="42406" x="4745038" y="3286125"/>
          <p14:tracePt t="42423" x="4645025" y="3328988"/>
          <p14:tracePt t="42440" x="4559300" y="3357563"/>
          <p14:tracePt t="42456" x="4459288" y="3386138"/>
          <p14:tracePt t="42472" x="4387850" y="3414713"/>
          <p14:tracePt t="42489" x="4316413" y="3414713"/>
          <p14:tracePt t="42506" x="4230688" y="3414713"/>
          <p14:tracePt t="42523" x="4102100" y="3414713"/>
          <p14:tracePt t="42539" x="4016375" y="3414713"/>
          <p14:tracePt t="42556" x="3944938" y="3414713"/>
          <p14:tracePt t="42572" x="3887788" y="3414713"/>
          <p14:tracePt t="42589" x="3844925" y="3414713"/>
          <p14:tracePt t="42590" x="3816350" y="3414713"/>
          <p14:tracePt t="42606" x="3787775" y="3429000"/>
          <p14:tracePt t="42623" x="3773488" y="3429000"/>
          <p14:tracePt t="42643" x="3759200" y="3429000"/>
          <p14:tracePt t="42657" x="3744913" y="3429000"/>
          <p14:tracePt t="42673" x="3744913" y="3443288"/>
          <p14:tracePt t="42689" x="3730625" y="3443288"/>
          <p14:tracePt t="42709" x="3730625" y="3457575"/>
          <p14:tracePt t="42776" x="3730625" y="3471863"/>
          <p14:tracePt t="42969" x="3744913" y="3471863"/>
          <p14:tracePt t="42984" x="3759200" y="3471863"/>
          <p14:tracePt t="43006" x="3773488" y="3471863"/>
          <p14:tracePt t="43035" x="3787775" y="3471863"/>
          <p14:tracePt t="43065" x="3802063" y="3471863"/>
          <p14:tracePt t="43080" x="3816350" y="3471863"/>
          <p14:tracePt t="43102" x="3830638" y="3471863"/>
          <p14:tracePt t="43155" x="3844925" y="3471863"/>
          <p14:tracePt t="51978" x="3916363" y="3429000"/>
          <p14:tracePt t="51985" x="4044950" y="3357563"/>
          <p14:tracePt t="51993" x="4130675" y="3243263"/>
          <p14:tracePt t="52010" x="4344988" y="3071813"/>
          <p14:tracePt t="52027" x="4502150" y="2914650"/>
          <p14:tracePt t="52043" x="4630738" y="2786063"/>
          <p14:tracePt t="52045" x="4673600" y="2743200"/>
          <p14:tracePt t="52060" x="4802188" y="2657475"/>
          <p14:tracePt t="52077" x="4873625" y="2600325"/>
          <p14:tracePt t="52094" x="4973638" y="2543175"/>
          <p14:tracePt t="52110" x="5045075" y="2500313"/>
          <p14:tracePt t="52111" x="5073650" y="2457450"/>
          <p14:tracePt t="52127" x="5116513" y="2428875"/>
          <p14:tracePt t="52144" x="5145088" y="2400300"/>
          <p14:tracePt t="52160" x="5173663" y="2371725"/>
          <p14:tracePt t="52177" x="5230813" y="2300288"/>
          <p14:tracePt t="52178" x="5273675" y="2271713"/>
          <p14:tracePt t="52193" x="5330825" y="2200275"/>
          <p14:tracePt t="52210" x="5430838" y="2114550"/>
          <p14:tracePt t="52227" x="5545138" y="2014538"/>
          <p14:tracePt t="52244" x="5573713" y="2000250"/>
          <p14:tracePt t="55142" x="5459413" y="2028825"/>
          <p14:tracePt t="55149" x="5230813" y="2114550"/>
          <p14:tracePt t="55156" x="4945063" y="2243138"/>
          <p14:tracePt t="55164" x="4659313" y="2357438"/>
          <p14:tracePt t="55179" x="4059238" y="2686050"/>
          <p14:tracePt t="55195" x="3459163" y="3000375"/>
          <p14:tracePt t="55211" x="2944813" y="3243263"/>
          <p14:tracePt t="55228" x="2630488" y="3414713"/>
          <p14:tracePt t="55246" x="2273300" y="3600450"/>
          <p14:tracePt t="55262" x="2130425" y="3657600"/>
          <p14:tracePt t="55278" x="2073275" y="3700463"/>
          <p14:tracePt t="55295" x="2014538" y="3729038"/>
          <p14:tracePt t="55313" x="1985963" y="3743325"/>
          <p14:tracePt t="55328" x="1985963" y="3757613"/>
          <p14:tracePt t="55345" x="1971675" y="3757613"/>
          <p14:tracePt t="55362" x="1943100" y="3771900"/>
          <p14:tracePt t="55379" x="1843088" y="3829050"/>
          <p14:tracePt t="55395" x="1700213" y="3900488"/>
          <p14:tracePt t="55412" x="1471613" y="3986213"/>
          <p14:tracePt t="55428" x="1271588" y="4043363"/>
          <p14:tracePt t="55445" x="1114425" y="4100513"/>
          <p14:tracePt t="55446" x="1042988" y="4114800"/>
          <p14:tracePt t="55462" x="914400" y="4129088"/>
          <p14:tracePt t="55478" x="800100" y="4157663"/>
          <p14:tracePt t="55495" x="728663" y="4157663"/>
          <p14:tracePt t="55512" x="714375" y="4157663"/>
          <p14:tracePt t="55513" x="700088" y="4157663"/>
          <p14:tracePt t="55662" x="700088" y="4143375"/>
          <p14:tracePt t="55676" x="700088" y="4129088"/>
          <p14:tracePt t="55684" x="700088" y="4114800"/>
          <p14:tracePt t="55695" x="714375" y="4100513"/>
          <p14:tracePt t="55712" x="714375" y="4086225"/>
          <p14:tracePt t="55713" x="728663" y="4057650"/>
          <p14:tracePt t="55729" x="742950" y="4057650"/>
          <p14:tracePt t="55746" x="742950" y="4043363"/>
          <p14:tracePt t="55762" x="757238" y="4029075"/>
          <p14:tracePt t="55779" x="771525" y="4029075"/>
          <p14:tracePt t="55803" x="785813" y="4029075"/>
          <p14:tracePt t="55825" x="800100" y="4029075"/>
          <p14:tracePt t="55848" x="814388" y="4029075"/>
          <p14:tracePt t="55877" x="814388" y="4043363"/>
          <p14:tracePt t="55884" x="828675" y="4043363"/>
          <p14:tracePt t="55936" x="842963" y="4043363"/>
          <p14:tracePt t="56539" x="842963" y="4086225"/>
          <p14:tracePt t="56545" x="842963" y="4129088"/>
          <p14:tracePt t="56560" x="828675" y="4229100"/>
          <p14:tracePt t="56567" x="814388" y="4243388"/>
          <p14:tracePt t="56579" x="814388" y="4286250"/>
          <p14:tracePt t="56596" x="800100" y="4371975"/>
          <p14:tracePt t="56597" x="785813" y="4414838"/>
          <p14:tracePt t="56613" x="771525" y="4500563"/>
          <p14:tracePt t="56629" x="771525" y="4543425"/>
          <p14:tracePt t="56646" x="771525" y="4586288"/>
          <p14:tracePt t="56662" x="771525" y="4614863"/>
          <p14:tracePt t="56679" x="771525" y="4629150"/>
          <p14:tracePt t="56709" x="771525" y="4643438"/>
          <p14:tracePt t="56739" x="771525" y="4672013"/>
          <p14:tracePt t="56769" x="785813" y="4672013"/>
          <p14:tracePt t="56783" x="785813" y="4686300"/>
          <p14:tracePt t="56828" x="800100" y="4686300"/>
          <p14:tracePt t="56842" x="814388" y="4686300"/>
          <p14:tracePt t="56849" x="842963" y="4672013"/>
          <p14:tracePt t="56863" x="885825" y="4643438"/>
          <p14:tracePt t="56881" x="1071563" y="4614863"/>
          <p14:tracePt t="56896" x="1243013" y="4586288"/>
          <p14:tracePt t="56913" x="1414463" y="4557713"/>
          <p14:tracePt t="56930" x="1571625" y="4529138"/>
          <p14:tracePt t="56931" x="1628775" y="4500563"/>
          <p14:tracePt t="56946" x="1771650" y="4457700"/>
          <p14:tracePt t="56962" x="1900238" y="4443413"/>
          <p14:tracePt t="56979" x="2000250" y="4414838"/>
          <p14:tracePt t="56996" x="2101850" y="4414838"/>
          <p14:tracePt t="57012" x="2216150" y="4414838"/>
          <p14:tracePt t="61499" x="2330450" y="4329113"/>
          <p14:tracePt t="61506" x="2459038" y="4229100"/>
          <p14:tracePt t="61514" x="2587625" y="4129088"/>
          <p14:tracePt t="61532" x="2830513" y="3929063"/>
          <p14:tracePt t="61549" x="3101975" y="3771900"/>
          <p14:tracePt t="61565" x="3330575" y="3643313"/>
          <p14:tracePt t="61566" x="3444875" y="3614738"/>
          <p14:tracePt t="61581" x="3630613" y="3543300"/>
          <p14:tracePt t="61598" x="3802063" y="3514725"/>
          <p14:tracePt t="61614" x="3944938" y="3514725"/>
          <p14:tracePt t="61631" x="4016375" y="3514725"/>
          <p14:tracePt t="61633" x="4044950" y="3514725"/>
          <p14:tracePt t="61648" x="4059238" y="3529013"/>
          <p14:tracePt t="61665" x="4059238" y="3543300"/>
          <p14:tracePt t="61681" x="4102100" y="3643313"/>
          <p14:tracePt t="61698" x="4073525" y="3843338"/>
          <p14:tracePt t="61715" x="3930650" y="4129088"/>
          <p14:tracePt t="61731" x="3744913" y="4343400"/>
          <p14:tracePt t="61748" x="3544888" y="4543425"/>
          <p14:tracePt t="61765" x="3287713" y="4714875"/>
          <p14:tracePt t="61766" x="3173413" y="4772025"/>
          <p14:tracePt t="61781" x="2987675" y="4829175"/>
          <p14:tracePt t="61798" x="2830513" y="4843463"/>
          <p14:tracePt t="61815" x="2716213" y="4814888"/>
          <p14:tracePt t="61832" x="2644775" y="4772025"/>
          <p14:tracePt t="61833" x="2616200" y="4757738"/>
          <p14:tracePt t="61849" x="2573338" y="4714875"/>
          <p14:tracePt t="61865" x="2473325" y="4586288"/>
          <p14:tracePt t="61881" x="2444750" y="4443413"/>
          <p14:tracePt t="61898" x="2430463" y="4271963"/>
          <p14:tracePt t="61916" x="2416175" y="4057650"/>
          <p14:tracePt t="61931" x="2430463" y="3971925"/>
          <p14:tracePt t="61948" x="2459038" y="3914775"/>
          <p14:tracePt t="61965" x="2487613" y="3857625"/>
          <p14:tracePt t="61982" x="2544763" y="3814763"/>
          <p14:tracePt t="61998" x="2559050" y="3800475"/>
          <p14:tracePt t="62015" x="2587625" y="3786188"/>
          <p14:tracePt t="62032" x="2616200" y="3771900"/>
          <p14:tracePt t="62048" x="2644775" y="3757613"/>
          <p14:tracePt t="62361" x="2730500" y="3757613"/>
          <p14:tracePt t="62368" x="2887663" y="3757613"/>
          <p14:tracePt t="62375" x="3030538" y="3771900"/>
          <p14:tracePt t="62383" x="3173413" y="3786188"/>
          <p14:tracePt t="62398" x="3487738" y="3871913"/>
          <p14:tracePt t="62415" x="3730625" y="4000500"/>
          <p14:tracePt t="62431" x="3930650" y="4157663"/>
          <p14:tracePt t="62448" x="4102100" y="4343400"/>
          <p14:tracePt t="62449" x="4159250" y="4429125"/>
          <p14:tracePt t="62465" x="4244975" y="4572000"/>
          <p14:tracePt t="62482" x="4302125" y="4686300"/>
          <p14:tracePt t="62498" x="4316413" y="4800600"/>
          <p14:tracePt t="62515" x="4330700" y="4943475"/>
          <p14:tracePt t="62517" x="4330700" y="5029200"/>
          <p14:tracePt t="62532" x="4316413" y="5143500"/>
          <p14:tracePt t="62549" x="4287838" y="5243513"/>
          <p14:tracePt t="62565" x="4259263" y="5300663"/>
          <p14:tracePt t="62582" x="4244975" y="5329238"/>
          <p14:tracePt t="62606" x="4244975" y="5343525"/>
          <p14:tracePt t="62695" x="4302125" y="5314950"/>
          <p14:tracePt t="62702" x="4330700" y="5286375"/>
          <p14:tracePt t="62709" x="4373563" y="5257800"/>
          <p14:tracePt t="62717" x="4416425" y="5243513"/>
          <p14:tracePt t="62732" x="4516438" y="5214938"/>
          <p14:tracePt t="62749" x="4673600" y="5186363"/>
          <p14:tracePt t="62766" x="4816475" y="5129213"/>
          <p14:tracePt t="62782" x="4959350" y="5072063"/>
          <p14:tracePt t="62799" x="5245100" y="4986338"/>
          <p14:tracePt t="62815" x="5373688" y="4943475"/>
          <p14:tracePt t="62832" x="5473700" y="4900613"/>
          <p14:tracePt t="62849" x="5516563" y="4886325"/>
          <p14:tracePt t="62866" x="5530850" y="4886325"/>
          <p14:tracePt t="62926" x="5530850" y="4900613"/>
          <p14:tracePt t="62932" x="5530850" y="4914900"/>
          <p14:tracePt t="62939" x="5530850" y="4957763"/>
          <p14:tracePt t="62948" x="5502275" y="4986338"/>
          <p14:tracePt t="62965" x="5473700" y="5043488"/>
          <p14:tracePt t="62982" x="5416550" y="5114925"/>
          <p14:tracePt t="62999" x="5245100" y="5229225"/>
          <p14:tracePt t="63016" x="5159375" y="5257800"/>
          <p14:tracePt t="63033" x="5102225" y="5272088"/>
          <p14:tracePt t="63049" x="5073650" y="5286375"/>
          <p14:tracePt t="63066" x="5059363" y="5286375"/>
          <p14:tracePt t="63082" x="5016500" y="5243513"/>
          <p14:tracePt t="63099" x="4973638" y="5086350"/>
          <p14:tracePt t="63116" x="4973638" y="4872038"/>
          <p14:tracePt t="63133" x="4973638" y="4614863"/>
          <p14:tracePt t="63149" x="4987925" y="4429125"/>
          <p14:tracePt t="63165" x="5002213" y="4271963"/>
          <p14:tracePt t="63182" x="5045075" y="4100513"/>
          <p14:tracePt t="63199" x="5087938" y="3929063"/>
          <p14:tracePt t="63215" x="5130800" y="3771900"/>
          <p14:tracePt t="63232" x="5145088" y="3686175"/>
          <p14:tracePt t="63249" x="5216525" y="3557588"/>
          <p14:tracePt t="63265" x="5259388" y="3414713"/>
          <p14:tracePt t="63266" x="5302250" y="3314700"/>
          <p14:tracePt t="63282" x="5345113" y="3186113"/>
          <p14:tracePt t="63299" x="5402263" y="3057525"/>
          <p14:tracePt t="63316" x="5430838" y="2971800"/>
          <p14:tracePt t="63333" x="5487988" y="2886075"/>
          <p14:tracePt t="63334" x="5502275" y="2828925"/>
          <p14:tracePt t="63349" x="5545138" y="2757488"/>
          <p14:tracePt t="63366" x="5588000" y="2700338"/>
          <p14:tracePt t="63382" x="5616575" y="2657475"/>
          <p14:tracePt t="63399" x="5645150" y="2614613"/>
          <p14:tracePt t="63400" x="5702300" y="2571750"/>
          <p14:tracePt t="63416" x="5773738" y="2528888"/>
          <p14:tracePt t="63432" x="5888038" y="2486025"/>
          <p14:tracePt t="63449" x="5973763" y="2471738"/>
          <p14:tracePt t="63465" x="6073775" y="2471738"/>
          <p14:tracePt t="63482" x="6203950" y="2471738"/>
          <p14:tracePt t="63499" x="6246813" y="2486025"/>
          <p14:tracePt t="63516" x="6275388" y="2528888"/>
          <p14:tracePt t="63533" x="6361113" y="2657475"/>
          <p14:tracePt t="63534" x="6389688" y="2743200"/>
          <p14:tracePt t="63550" x="6403975" y="2843213"/>
          <p14:tracePt t="63566" x="6403975" y="3028950"/>
          <p14:tracePt t="63583" x="6389688" y="3214688"/>
          <p14:tracePt t="63599" x="6346825" y="3429000"/>
          <p14:tracePt t="63600" x="6332538" y="3529013"/>
          <p14:tracePt t="63616" x="6261100" y="3686175"/>
          <p14:tracePt t="63632" x="6232525" y="3757613"/>
          <p14:tracePt t="63649" x="6218238" y="3786188"/>
          <p14:tracePt t="63666" x="6218238" y="3800475"/>
          <p14:tracePt t="63668" x="6203950" y="3800475"/>
          <p14:tracePt t="63727" x="6218238" y="3800475"/>
          <p14:tracePt t="63735" x="6261100" y="3786188"/>
          <p14:tracePt t="63742" x="6318250" y="3757613"/>
          <p14:tracePt t="63749" x="6389688" y="3714750"/>
          <p14:tracePt t="63766" x="6561138" y="3657600"/>
          <p14:tracePt t="63783" x="6718300" y="3571875"/>
          <p14:tracePt t="63799" x="6904038" y="3500438"/>
          <p14:tracePt t="63816" x="7118350" y="3400425"/>
          <p14:tracePt t="63833" x="7246938" y="3371850"/>
          <p14:tracePt t="63849" x="7346950" y="3357563"/>
          <p14:tracePt t="63866" x="7432675" y="3343275"/>
          <p14:tracePt t="63868" x="7475538" y="3328988"/>
          <p14:tracePt t="63883" x="7504113" y="3328988"/>
          <p14:tracePt t="63899" x="7518400" y="3328988"/>
          <p14:tracePt t="68407" x="7518400" y="3143250"/>
          <p14:tracePt t="68413" x="7532688" y="2943225"/>
          <p14:tracePt t="68420" x="7546975" y="2728913"/>
          <p14:tracePt t="68434" x="7546975" y="2528888"/>
          <p14:tracePt t="68436" x="7561263" y="2328863"/>
          <p14:tracePt t="68451" x="7575550" y="1971675"/>
          <p14:tracePt t="68468" x="7632700" y="1628775"/>
          <p14:tracePt t="68485" x="7675563" y="1300163"/>
          <p14:tracePt t="68502" x="7747000" y="842963"/>
          <p14:tracePt t="68518" x="7775575" y="585788"/>
          <p14:tracePt t="68534" x="7789863" y="385763"/>
          <p14:tracePt t="68551" x="7804150" y="1571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4C30-6C9D-F960-73C6-4DB5AB2A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server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F192-1E92-2AC2-ED8E-70351AE15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flask server</a:t>
            </a:r>
          </a:p>
          <a:p>
            <a:r>
              <a:rPr lang="en-US" dirty="0"/>
              <a:t>Retrieves Temperature and Setpoint</a:t>
            </a:r>
          </a:p>
          <a:p>
            <a:r>
              <a:rPr lang="en-US" dirty="0"/>
              <a:t>Can send the most recent data entry</a:t>
            </a:r>
          </a:p>
          <a:p>
            <a:r>
              <a:rPr lang="en-US" dirty="0"/>
              <a:t>From python to .exe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66667-BB41-26BE-64DF-85AE1387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98256-D6D0-6706-9DD2-B31E70C4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318" y="2451038"/>
            <a:ext cx="5768975" cy="336008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5283212-8CE9-2D23-7487-2D5D42393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8656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67"/>
    </mc:Choice>
    <mc:Fallback>
      <p:transition spd="slow" advTm="5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" x="7175500" y="85725"/>
          <p14:tracePt t="239" x="7075488" y="200025"/>
          <p14:tracePt t="246" x="7032625" y="314325"/>
          <p14:tracePt t="263" x="6918325" y="514350"/>
          <p14:tracePt t="279" x="6804025" y="728663"/>
          <p14:tracePt t="297" x="6704013" y="942975"/>
          <p14:tracePt t="314" x="6561138" y="1185863"/>
          <p14:tracePt t="330" x="6461125" y="1328738"/>
          <p14:tracePt t="346" x="6389688" y="1428750"/>
          <p14:tracePt t="363" x="6318250" y="1500188"/>
          <p14:tracePt t="384" x="6275388" y="1571625"/>
          <p14:tracePt t="396" x="6261100" y="1571625"/>
          <p14:tracePt t="413" x="6261100" y="1585913"/>
          <p14:tracePt t="430" x="6246813" y="1600200"/>
          <p14:tracePt t="455" x="6232525" y="1600200"/>
          <p14:tracePt t="44021" x="6261100" y="1600200"/>
          <p14:tracePt t="44028" x="6361113" y="1614488"/>
          <p14:tracePt t="44035" x="6432550" y="1643063"/>
          <p14:tracePt t="44050" x="6589713" y="1700213"/>
          <p14:tracePt t="44066" x="6689725" y="1771650"/>
          <p14:tracePt t="44083" x="6746875" y="1828800"/>
          <p14:tracePt t="44100" x="6804025" y="1900238"/>
          <p14:tracePt t="44117" x="6818313" y="1971675"/>
          <p14:tracePt t="44133" x="6818313" y="2085975"/>
          <p14:tracePt t="44150" x="6732588" y="2157413"/>
          <p14:tracePt t="44166" x="6575425" y="2228850"/>
          <p14:tracePt t="44184" x="6246813" y="2243138"/>
          <p14:tracePt t="44200" x="6073775" y="2214563"/>
          <p14:tracePt t="44217" x="5902325" y="2157413"/>
          <p14:tracePt t="44233" x="5759450" y="2085975"/>
          <p14:tracePt t="44251" x="5630863" y="1971675"/>
          <p14:tracePt t="44266" x="5545138" y="1814513"/>
          <p14:tracePt t="44283" x="5516563" y="1657350"/>
          <p14:tracePt t="44300" x="5516563" y="1557338"/>
          <p14:tracePt t="44317" x="5530850" y="1485900"/>
          <p14:tracePt t="44318" x="5559425" y="1428750"/>
          <p14:tracePt t="44333" x="5602288" y="1385888"/>
          <p14:tracePt t="44350" x="5645150" y="1314450"/>
          <p14:tracePt t="44367" x="5673725" y="1285875"/>
          <p14:tracePt t="44383" x="5702300" y="1285875"/>
          <p14:tracePt t="44384" x="5702300" y="1271588"/>
          <p14:tracePt t="44400" x="5716588" y="1271588"/>
          <p14:tracePt t="44809" x="5716588" y="1157288"/>
          <p14:tracePt t="44815" x="5716588" y="900113"/>
          <p14:tracePt t="44823" x="5716588" y="614363"/>
          <p14:tracePt t="44833" x="5716588" y="342900"/>
          <p14:tracePt t="46901" x="6932613" y="685800"/>
          <p14:tracePt t="46902" x="6961188" y="942975"/>
          <p14:tracePt t="46918" x="7018338" y="1443038"/>
          <p14:tracePt t="46935" x="7089775" y="1843088"/>
          <p14:tracePt t="46951" x="7118350" y="2114550"/>
          <p14:tracePt t="46973" x="7132638" y="2300288"/>
          <p14:tracePt t="46984" x="7132638" y="2314575"/>
          <p14:tracePt t="47001" x="7132638" y="2328863"/>
          <p14:tracePt t="48433" x="7046913" y="2343150"/>
          <p14:tracePt t="48439" x="6875463" y="2343150"/>
          <p14:tracePt t="48452" x="6704013" y="2343150"/>
          <p14:tracePt t="48469" x="6246813" y="2343150"/>
          <p14:tracePt t="48485" x="6002338" y="2343150"/>
          <p14:tracePt t="48502" x="5802313" y="2328863"/>
          <p14:tracePt t="48518" x="5716588" y="2314575"/>
          <p14:tracePt t="48535" x="5688013" y="2314575"/>
          <p14:tracePt t="48551" x="5673725" y="2314575"/>
          <p14:tracePt t="55704" x="5673725" y="2171700"/>
          <p14:tracePt t="55711" x="5673725" y="1943100"/>
          <p14:tracePt t="55721" x="5702300" y="1614488"/>
          <p14:tracePt t="55738" x="5802313" y="8001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A6DA-6EA7-C62F-5A24-CD99FEE6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Integration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C1BCA-0887-BBDD-7726-E5F5DE134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python</a:t>
            </a:r>
          </a:p>
          <a:p>
            <a:r>
              <a:rPr lang="en-US" dirty="0"/>
              <a:t>Built into .exe file</a:t>
            </a:r>
          </a:p>
          <a:p>
            <a:r>
              <a:rPr lang="en-US" dirty="0"/>
              <a:t>GET request from flask server</a:t>
            </a:r>
          </a:p>
          <a:p>
            <a:r>
              <a:rPr lang="en-US" dirty="0"/>
              <a:t>Sends to SQL through Storage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F9B87-2F9E-C292-C717-9A667853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14CBC-1C42-B1BE-947B-7754CDD18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529" y="1132653"/>
            <a:ext cx="5472263" cy="459269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9FC356D-E70C-E870-3D3F-267D21D902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967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43"/>
    </mc:Choice>
    <mc:Fallback>
      <p:transition spd="slow" advTm="25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99" x="7404100" y="2243138"/>
          <p14:tracePt t="2306" x="7461250" y="2100263"/>
          <p14:tracePt t="2314" x="7504113" y="1957388"/>
          <p14:tracePt t="2321" x="7575550" y="1857375"/>
          <p14:tracePt t="2337" x="7689850" y="1614488"/>
          <p14:tracePt t="2354" x="7818438" y="1443038"/>
          <p14:tracePt t="2371" x="7932738" y="1300163"/>
          <p14:tracePt t="2387" x="8089900" y="1171575"/>
          <p14:tracePt t="2404" x="8118475" y="1157288"/>
          <p14:tracePt t="2421" x="8204200" y="1128713"/>
          <p14:tracePt t="2440" x="8204200" y="1114425"/>
          <p14:tracePt t="2454" x="8218488" y="1114425"/>
          <p14:tracePt t="4342" x="8189913" y="1114425"/>
          <p14:tracePt t="4349" x="8132763" y="1114425"/>
          <p14:tracePt t="4356" x="8032750" y="1128713"/>
          <p14:tracePt t="4372" x="7832725" y="1185863"/>
          <p14:tracePt t="4389" x="7604125" y="1228725"/>
          <p14:tracePt t="4405" x="7275513" y="1328738"/>
          <p14:tracePt t="4422" x="6889750" y="1428750"/>
          <p14:tracePt t="4424" x="6632575" y="1514475"/>
          <p14:tracePt t="4440" x="5945188" y="1643063"/>
          <p14:tracePt t="4454" x="5187950" y="1800225"/>
          <p14:tracePt t="4471" x="4573588" y="1943100"/>
          <p14:tracePt t="4488" x="4016375" y="2057400"/>
          <p14:tracePt t="4505" x="3459163" y="2200275"/>
          <p14:tracePt t="4521" x="3259138" y="2257425"/>
          <p14:tracePt t="4538" x="3116263" y="2314575"/>
          <p14:tracePt t="4555" x="3087688" y="2343150"/>
          <p14:tracePt t="4571" x="3059113" y="2357438"/>
          <p14:tracePt t="6392" x="3144838" y="2271713"/>
          <p14:tracePt t="6399" x="3287713" y="2157413"/>
          <p14:tracePt t="6406" x="3430588" y="2071688"/>
          <p14:tracePt t="6422" x="3659188" y="1928813"/>
          <p14:tracePt t="6439" x="3859213" y="1843088"/>
          <p14:tracePt t="6455" x="3973513" y="1800225"/>
          <p14:tracePt t="6473" x="4059238" y="1785938"/>
          <p14:tracePt t="6489" x="4102100" y="1785938"/>
          <p14:tracePt t="6505" x="4116388" y="1785938"/>
          <p14:tracePt t="6542" x="4130675" y="1785938"/>
          <p14:tracePt t="6608" x="4144963" y="1785938"/>
          <p14:tracePt t="8182" x="4073525" y="1828800"/>
          <p14:tracePt t="8189" x="3930650" y="1900238"/>
          <p14:tracePt t="8196" x="3787775" y="2014538"/>
          <p14:tracePt t="8206" x="3630613" y="2143125"/>
          <p14:tracePt t="8223" x="3359150" y="2343150"/>
          <p14:tracePt t="8240" x="3116263" y="2500313"/>
          <p14:tracePt t="8241" x="3001963" y="2571750"/>
          <p14:tracePt t="8256" x="2744788" y="2700338"/>
          <p14:tracePt t="8273" x="2573338" y="2771775"/>
          <p14:tracePt t="8290" x="2444750" y="2828925"/>
          <p14:tracePt t="8307" x="2344738" y="2857500"/>
          <p14:tracePt t="8308" x="2330450" y="2857500"/>
          <p14:tracePt t="8323" x="2301875" y="2871788"/>
          <p14:tracePt t="8352" x="2287588" y="2871788"/>
          <p14:tracePt t="8390" x="2273300" y="2871788"/>
          <p14:tracePt t="8426" x="2259013" y="2871788"/>
          <p14:tracePt t="8471" x="2244725" y="2871788"/>
          <p14:tracePt t="8478" x="2201863" y="2886075"/>
          <p14:tracePt t="8490" x="2159000" y="2900363"/>
          <p14:tracePt t="8506" x="2101850" y="2943225"/>
          <p14:tracePt t="8523" x="1957388" y="3000375"/>
          <p14:tracePt t="8540" x="1871663" y="3028950"/>
          <p14:tracePt t="8557" x="1785938" y="3071813"/>
          <p14:tracePt t="8574" x="1728788" y="3114675"/>
          <p14:tracePt t="8575" x="1700213" y="3114675"/>
          <p14:tracePt t="8590" x="1657350" y="3143250"/>
          <p14:tracePt t="8610" x="1643063" y="3157538"/>
          <p14:tracePt t="8623" x="1628775" y="3157538"/>
          <p14:tracePt t="8640" x="1614488" y="3157538"/>
          <p14:tracePt t="8656" x="1614488" y="3171825"/>
          <p14:tracePt t="8689" x="1614488" y="3186113"/>
          <p14:tracePt t="10314" x="1657350" y="3157538"/>
          <p14:tracePt t="10320" x="1743075" y="3143250"/>
          <p14:tracePt t="10328" x="1800225" y="3114675"/>
          <p14:tracePt t="10341" x="1843088" y="3086100"/>
          <p14:tracePt t="10359" x="2058988" y="3000375"/>
          <p14:tracePt t="10374" x="2201863" y="2971800"/>
          <p14:tracePt t="10391" x="2330450" y="2928938"/>
          <p14:tracePt t="10408" x="2444750" y="2900363"/>
          <p14:tracePt t="10425" x="2516188" y="2857500"/>
          <p14:tracePt t="10441" x="2544763" y="2857500"/>
          <p14:tracePt t="10458" x="2559050" y="2857500"/>
          <p14:tracePt t="10474" x="2573338" y="2857500"/>
          <p14:tracePt t="11272" x="2644775" y="2800350"/>
          <p14:tracePt t="11279" x="2773363" y="2686050"/>
          <p14:tracePt t="11291" x="2859088" y="2614613"/>
          <p14:tracePt t="11308" x="3230563" y="2300288"/>
          <p14:tracePt t="11324" x="3502025" y="2114550"/>
          <p14:tracePt t="11341" x="3744913" y="1957388"/>
          <p14:tracePt t="11358" x="3959225" y="1857375"/>
          <p14:tracePt t="11376" x="4330700" y="1714500"/>
          <p14:tracePt t="11391" x="4502150" y="1657350"/>
          <p14:tracePt t="11408" x="4616450" y="1628775"/>
          <p14:tracePt t="11424" x="4730750" y="1600200"/>
          <p14:tracePt t="11441" x="4802188" y="1557338"/>
          <p14:tracePt t="13122" x="4916488" y="1543050"/>
          <p14:tracePt t="13128" x="5073650" y="1528763"/>
          <p14:tracePt t="13136" x="5245100" y="1528763"/>
          <p14:tracePt t="13143" x="5430838" y="1514475"/>
          <p14:tracePt t="13159" x="5745163" y="1514475"/>
          <p14:tracePt t="13175" x="6059488" y="1514475"/>
          <p14:tracePt t="13193" x="6332538" y="1514475"/>
          <p14:tracePt t="13209" x="6518275" y="1514475"/>
          <p14:tracePt t="13211" x="6604000" y="1514475"/>
          <p14:tracePt t="13225" x="6689725" y="1514475"/>
          <p14:tracePt t="13242" x="6761163" y="1514475"/>
          <p14:tracePt t="13259" x="6789738" y="1514475"/>
          <p14:tracePt t="13276" x="6804025" y="1514475"/>
          <p14:tracePt t="14511" x="6718300" y="1528763"/>
          <p14:tracePt t="14517" x="6475413" y="1543050"/>
          <p14:tracePt t="14526" x="6289675" y="1571625"/>
          <p14:tracePt t="14543" x="5873750" y="1657350"/>
          <p14:tracePt t="14559" x="5387975" y="1757363"/>
          <p14:tracePt t="14576" x="4945063" y="1843088"/>
          <p14:tracePt t="14577" x="4773613" y="1900238"/>
          <p14:tracePt t="14593" x="4445000" y="1957388"/>
          <p14:tracePt t="14610" x="4216400" y="2014538"/>
          <p14:tracePt t="14626" x="4030663" y="2071688"/>
          <p14:tracePt t="14643" x="3916363" y="2100263"/>
          <p14:tracePt t="14644" x="3902075" y="2100263"/>
          <p14:tracePt t="17378" x="4073525" y="2114550"/>
          <p14:tracePt t="17385" x="4273550" y="2143125"/>
          <p14:tracePt t="17394" x="4473575" y="2171700"/>
          <p14:tracePt t="17411" x="4887913" y="2214563"/>
          <p14:tracePt t="17427" x="5302250" y="2300288"/>
          <p14:tracePt t="17445" x="5702300" y="2371725"/>
          <p14:tracePt t="17461" x="5873750" y="2414588"/>
          <p14:tracePt t="17477" x="5959475" y="2443163"/>
          <p14:tracePt t="17494" x="6002338" y="2471738"/>
          <p14:tracePt t="17512" x="6030913" y="2471738"/>
          <p14:tracePt t="17534" x="6045200" y="2471738"/>
          <p14:tracePt t="17548" x="6045200" y="2486025"/>
          <p14:tracePt t="18024" x="5930900" y="2514600"/>
          <p14:tracePt t="18031" x="5730875" y="2600325"/>
          <p14:tracePt t="18038" x="5559425" y="2686050"/>
          <p14:tracePt t="18046" x="5359400" y="2728913"/>
          <p14:tracePt t="18061" x="5016500" y="2843213"/>
          <p14:tracePt t="18078" x="4645025" y="2928938"/>
          <p14:tracePt t="18095" x="4316413" y="2971800"/>
          <p14:tracePt t="18112" x="4087813" y="3028950"/>
          <p14:tracePt t="18113" x="3973513" y="3043238"/>
          <p14:tracePt t="18129" x="3830638" y="3057525"/>
          <p14:tracePt t="18145" x="3730625" y="3071813"/>
          <p14:tracePt t="18161" x="3687763" y="3071813"/>
          <p14:tracePt t="18177" x="3673475" y="3071813"/>
          <p14:tracePt t="18195" x="3659188" y="3071813"/>
          <p14:tracePt t="18211" x="3644900" y="3071813"/>
          <p14:tracePt t="20898" x="3773488" y="3057525"/>
          <p14:tracePt t="20905" x="3930650" y="3028950"/>
          <p14:tracePt t="20913" x="4073525" y="3000375"/>
          <p14:tracePt t="20929" x="4373563" y="2971800"/>
          <p14:tracePt t="20946" x="4559300" y="2971800"/>
          <p14:tracePt t="20963" x="4687888" y="2971800"/>
          <p14:tracePt t="20980" x="4745038" y="2971800"/>
          <p14:tracePt t="20996" x="4745038" y="2986088"/>
          <p14:tracePt t="21012" x="4759325" y="2986088"/>
          <p14:tracePt t="21033" x="4759325" y="3057525"/>
          <p14:tracePt t="21045" x="4759325" y="3114675"/>
          <p14:tracePt t="21047" x="4716463" y="3214688"/>
          <p14:tracePt t="21062" x="4602163" y="3429000"/>
          <p14:tracePt t="21079" x="4416425" y="3600450"/>
          <p14:tracePt t="21096" x="4173538" y="3814763"/>
          <p14:tracePt t="21112" x="3944938" y="3971925"/>
          <p14:tracePt t="21114" x="3802063" y="4086225"/>
          <p14:tracePt t="21129" x="3516313" y="4243388"/>
          <p14:tracePt t="21146" x="3259138" y="4357688"/>
          <p14:tracePt t="21163" x="3073400" y="4457700"/>
          <p14:tracePt t="21179" x="2873375" y="4529138"/>
          <p14:tracePt t="21180" x="2830513" y="4529138"/>
          <p14:tracePt t="21196" x="2701925" y="4586288"/>
          <p14:tracePt t="21212" x="2616200" y="4600575"/>
          <p14:tracePt t="21229" x="2587625" y="4600575"/>
          <p14:tracePt t="21246" x="2573338" y="4600575"/>
          <p14:tracePt t="21263" x="2559050" y="4600575"/>
          <p14:tracePt t="21916" x="2473325" y="4572000"/>
          <p14:tracePt t="21923" x="2344738" y="4529138"/>
          <p14:tracePt t="21931" x="2216150" y="4486275"/>
          <p14:tracePt t="21946" x="2014538" y="4429125"/>
          <p14:tracePt t="21963" x="1857375" y="4414838"/>
          <p14:tracePt t="21980" x="1714500" y="4414838"/>
          <p14:tracePt t="21996" x="1628775" y="4414838"/>
          <p14:tracePt t="21998" x="1600200" y="4414838"/>
          <p14:tracePt t="22013" x="1557338" y="4414838"/>
          <p14:tracePt t="22030" x="1543050" y="4414838"/>
          <p14:tracePt t="22058" x="1528763" y="4414838"/>
          <p14:tracePt t="23365" x="1571625" y="4386263"/>
          <p14:tracePt t="23372" x="1657350" y="4329113"/>
          <p14:tracePt t="23380" x="1743075" y="4257675"/>
          <p14:tracePt t="23397" x="1914525" y="4157663"/>
          <p14:tracePt t="23413" x="2073275" y="4057650"/>
          <p14:tracePt t="23430" x="2230438" y="3943350"/>
          <p14:tracePt t="23431" x="2287588" y="3914775"/>
          <p14:tracePt t="23447" x="2387600" y="3843338"/>
          <p14:tracePt t="23463" x="2487613" y="3800475"/>
          <p14:tracePt t="23480" x="2544763" y="3771900"/>
          <p14:tracePt t="23498" x="2601913" y="3757613"/>
          <p14:tracePt t="23513" x="2616200" y="3757613"/>
          <p14:tracePt t="23551" x="2644775" y="3757613"/>
          <p14:tracePt t="24190" x="2730500" y="3643313"/>
          <p14:tracePt t="24196" x="2887663" y="3400425"/>
          <p14:tracePt t="24204" x="3073400" y="3086100"/>
          <p14:tracePt t="24214" x="3330575" y="2671763"/>
          <p14:tracePt t="24230" x="3816350" y="1685925"/>
          <p14:tracePt t="24247" x="4459288" y="5857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AC01-7D5F-57EB-2FAF-FC8CE84D3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7D5E1-6C53-9F23-8845-2529F18D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Server management Studio</a:t>
            </a:r>
          </a:p>
          <a:p>
            <a:r>
              <a:rPr lang="en-US" dirty="0"/>
              <a:t>New DB and new table</a:t>
            </a:r>
          </a:p>
          <a:p>
            <a:r>
              <a:rPr lang="en-US" dirty="0"/>
              <a:t>Storage procedure for insertion</a:t>
            </a:r>
          </a:p>
          <a:p>
            <a:r>
              <a:rPr lang="en-US" dirty="0"/>
              <a:t>New user for inserting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0FC12-A7CD-E413-8A13-2277D095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1C5BA-B65A-152D-AA5A-692AF7417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614" y="2456512"/>
            <a:ext cx="6641945" cy="3925649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EDABCAB-971F-24B7-7A5B-E9C8F4C47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114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78"/>
    </mc:Choice>
    <mc:Fallback>
      <p:transition spd="slow" advTm="36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91" x="6889750" y="1857375"/>
          <p14:tracePt t="6898" x="6775450" y="1914525"/>
          <p14:tracePt t="6905" x="6632575" y="1985963"/>
          <p14:tracePt t="6912" x="6503988" y="2043113"/>
          <p14:tracePt t="6929" x="6189663" y="2228850"/>
          <p14:tracePt t="6946" x="5845175" y="2386013"/>
          <p14:tracePt t="6963" x="5516563" y="2528888"/>
          <p14:tracePt t="6964" x="5316538" y="2586038"/>
          <p14:tracePt t="6980" x="4945063" y="2686050"/>
          <p14:tracePt t="6996" x="4602163" y="2757488"/>
          <p14:tracePt t="7012" x="4273550" y="2800350"/>
          <p14:tracePt t="7029" x="3944938" y="2857500"/>
          <p14:tracePt t="7046" x="3559175" y="2914650"/>
          <p14:tracePt t="7062" x="3330575" y="2928938"/>
          <p14:tracePt t="7079" x="3116263" y="2943225"/>
          <p14:tracePt t="7096" x="2930525" y="2957513"/>
          <p14:tracePt t="7113" x="2716213" y="2957513"/>
          <p14:tracePt t="7129" x="2559050" y="2957513"/>
          <p14:tracePt t="7146" x="2344738" y="2957513"/>
          <p14:tracePt t="7162" x="2159000" y="2957513"/>
          <p14:tracePt t="7180" x="1857375" y="2971800"/>
          <p14:tracePt t="7196" x="1643063" y="2986088"/>
          <p14:tracePt t="7213" x="1443038" y="2986088"/>
          <p14:tracePt t="7230" x="1257300" y="2986088"/>
          <p14:tracePt t="7247" x="942975" y="3043238"/>
          <p14:tracePt t="7262" x="757238" y="3057525"/>
          <p14:tracePt t="7279" x="614363" y="3071813"/>
          <p14:tracePt t="7296" x="514350" y="3071813"/>
          <p14:tracePt t="7312" x="442913" y="3086100"/>
          <p14:tracePt t="7329" x="428625" y="3086100"/>
          <p14:tracePt t="7893" x="457200" y="3086100"/>
          <p14:tracePt t="7900" x="557213" y="3086100"/>
          <p14:tracePt t="7907" x="614363" y="3086100"/>
          <p14:tracePt t="7915" x="700088" y="3100388"/>
          <p14:tracePt t="7930" x="800100" y="3100388"/>
          <p14:tracePt t="7946" x="914400" y="3100388"/>
          <p14:tracePt t="7963" x="1042988" y="3114675"/>
          <p14:tracePt t="7979" x="1185863" y="3128963"/>
          <p14:tracePt t="7997" x="1371600" y="3157538"/>
          <p14:tracePt t="8013" x="1443038" y="3157538"/>
          <p14:tracePt t="8030" x="1485900" y="3157538"/>
          <p14:tracePt t="8046" x="1528763" y="3171825"/>
          <p14:tracePt t="8063" x="1543050" y="3171825"/>
          <p14:tracePt t="8087" x="1557338" y="3171825"/>
          <p14:tracePt t="8124" x="1571625" y="3171825"/>
          <p14:tracePt t="8131" x="1571625" y="3186113"/>
          <p14:tracePt t="8576" x="1628775" y="3171825"/>
          <p14:tracePt t="8583" x="1671638" y="3143250"/>
          <p14:tracePt t="8591" x="1728788" y="3128963"/>
          <p14:tracePt t="8599" x="1800225" y="3114675"/>
          <p14:tracePt t="8614" x="1885950" y="3071813"/>
          <p14:tracePt t="8630" x="2000250" y="3043238"/>
          <p14:tracePt t="8647" x="2058988" y="3014663"/>
          <p14:tracePt t="8663" x="2144713" y="3014663"/>
          <p14:tracePt t="8681" x="2230438" y="3014663"/>
          <p14:tracePt t="8696" x="2244725" y="3014663"/>
          <p14:tracePt t="8713" x="2259013" y="3014663"/>
          <p14:tracePt t="8771" x="2273300" y="3014663"/>
          <p14:tracePt t="8897" x="2273300" y="3000375"/>
          <p14:tracePt t="9008" x="2273300" y="2986088"/>
          <p14:tracePt t="10560" x="2330450" y="2957513"/>
          <p14:tracePt t="10566" x="2444750" y="2943225"/>
          <p14:tracePt t="10574" x="2559050" y="2928938"/>
          <p14:tracePt t="10581" x="2644775" y="2914650"/>
          <p14:tracePt t="10598" x="2830513" y="2900363"/>
          <p14:tracePt t="10614" x="3044825" y="2886075"/>
          <p14:tracePt t="10630" x="3230563" y="2900363"/>
          <p14:tracePt t="10648" x="3387725" y="2914650"/>
          <p14:tracePt t="10664" x="3444875" y="2928938"/>
          <p14:tracePt t="12149" x="3473450" y="2928938"/>
          <p14:tracePt t="12156" x="3516313" y="2928938"/>
          <p14:tracePt t="12164" x="3573463" y="2928938"/>
          <p14:tracePt t="12182" x="3730625" y="2914650"/>
          <p14:tracePt t="12198" x="3887788" y="2900363"/>
          <p14:tracePt t="12215" x="4216400" y="2843213"/>
          <p14:tracePt t="12232" x="4516438" y="2814638"/>
          <p14:tracePt t="12248" x="4787900" y="2800350"/>
          <p14:tracePt t="12265" x="5116513" y="2757488"/>
          <p14:tracePt t="12282" x="5588000" y="2728913"/>
          <p14:tracePt t="12298" x="5830888" y="2714625"/>
          <p14:tracePt t="12315" x="6073775" y="2686050"/>
          <p14:tracePt t="12332" x="6261100" y="2686050"/>
          <p14:tracePt t="12349" x="6475413" y="2686050"/>
          <p14:tracePt t="12365" x="6589713" y="2686050"/>
          <p14:tracePt t="12382" x="6704013" y="2700338"/>
          <p14:tracePt t="12398" x="6789738" y="2728913"/>
          <p14:tracePt t="13145" x="6861175" y="2857500"/>
          <p14:tracePt t="13151" x="6932613" y="2986088"/>
          <p14:tracePt t="13159" x="6989763" y="3128963"/>
          <p14:tracePt t="13165" x="7046913" y="3271838"/>
          <p14:tracePt t="13182" x="7146925" y="3586163"/>
          <p14:tracePt t="13198" x="7189788" y="3900488"/>
          <p14:tracePt t="13216" x="7189788" y="4171950"/>
          <p14:tracePt t="13232" x="7161213" y="4543425"/>
          <p14:tracePt t="13248" x="7089775" y="4743450"/>
          <p14:tracePt t="13265" x="7032625" y="4929188"/>
          <p14:tracePt t="13282" x="6946900" y="5043488"/>
          <p14:tracePt t="13299" x="6875463" y="5143500"/>
          <p14:tracePt t="13300" x="6804025" y="5186363"/>
          <p14:tracePt t="13315" x="6689725" y="5257800"/>
          <p14:tracePt t="13332" x="6575425" y="5300663"/>
          <p14:tracePt t="13349" x="6532563" y="5314950"/>
          <p14:tracePt t="13365" x="6475413" y="5314950"/>
          <p14:tracePt t="13382" x="6461125" y="5314950"/>
          <p14:tracePt t="13398" x="6446838" y="5314950"/>
          <p14:tracePt t="13415" x="6432550" y="5257800"/>
          <p14:tracePt t="13432" x="6432550" y="5057775"/>
          <p14:tracePt t="13433" x="6475413" y="4943475"/>
          <p14:tracePt t="13449" x="6618288" y="4714875"/>
          <p14:tracePt t="13465" x="6861175" y="4500563"/>
          <p14:tracePt t="13483" x="7146925" y="4329113"/>
          <p14:tracePt t="13500" x="7689850" y="4229100"/>
          <p14:tracePt t="13516" x="7918450" y="4214813"/>
          <p14:tracePt t="13532" x="8018463" y="4229100"/>
          <p14:tracePt t="13549" x="8204200" y="4371975"/>
          <p14:tracePt t="13565" x="8275638" y="4629150"/>
          <p14:tracePt t="13566" x="8275638" y="4786313"/>
          <p14:tracePt t="13582" x="8147050" y="5043488"/>
          <p14:tracePt t="13599" x="7875588" y="5372100"/>
          <p14:tracePt t="13615" x="7546975" y="5629275"/>
          <p14:tracePt t="13632" x="7246938" y="5829300"/>
          <p14:tracePt t="13633" x="7132638" y="5886450"/>
          <p14:tracePt t="13648" x="6961188" y="5943600"/>
          <p14:tracePt t="13665" x="6904038" y="5957888"/>
          <p14:tracePt t="13682" x="6861175" y="5957888"/>
          <p14:tracePt t="13701" x="6861175" y="5943600"/>
          <p14:tracePt t="13716" x="6846888" y="5929313"/>
          <p14:tracePt t="13732" x="6846888" y="5857875"/>
          <p14:tracePt t="13748" x="6846888" y="5843588"/>
          <p14:tracePt t="13765" x="6846888" y="5815013"/>
          <p14:tracePt t="13783" x="6875463" y="5772150"/>
          <p14:tracePt t="13799" x="6889750" y="5757863"/>
          <p14:tracePt t="13815" x="6889750" y="5743575"/>
          <p14:tracePt t="13832" x="6904038" y="5729288"/>
          <p14:tracePt t="13857" x="6918325" y="5715000"/>
          <p14:tracePt t="13865" x="6932613" y="5715000"/>
          <p14:tracePt t="13882" x="6946900" y="5686425"/>
          <p14:tracePt t="13899" x="6975475" y="5643563"/>
          <p14:tracePt t="13901" x="6989763" y="5629275"/>
          <p14:tracePt t="13916" x="7018338" y="5600700"/>
          <p14:tracePt t="13932" x="7061200" y="5543550"/>
          <p14:tracePt t="13949" x="7061200" y="5529263"/>
          <p14:tracePt t="13966" x="7075488" y="5514975"/>
          <p14:tracePt t="13982" x="7075488" y="5500688"/>
          <p14:tracePt t="13999" x="7089775" y="5472113"/>
          <p14:tracePt t="14016" x="7089775" y="5457825"/>
          <p14:tracePt t="14043" x="7089775" y="5443538"/>
          <p14:tracePt t="14049" x="7089775" y="5429250"/>
          <p14:tracePt t="14065" x="7104063" y="5429250"/>
          <p14:tracePt t="14082" x="7104063" y="5414963"/>
          <p14:tracePt t="14109" x="7104063" y="5400675"/>
          <p14:tracePt t="14124" x="7104063" y="5386388"/>
          <p14:tracePt t="14139" x="7104063" y="5372100"/>
          <p14:tracePt t="14149" x="7118350" y="5372100"/>
          <p14:tracePt t="14166" x="7118350" y="5357813"/>
          <p14:tracePt t="14184" x="7118350" y="5314950"/>
          <p14:tracePt t="14199" x="7118350" y="5300663"/>
          <p14:tracePt t="14216" x="7118350" y="5286375"/>
          <p14:tracePt t="14232" x="7118350" y="5272088"/>
          <p14:tracePt t="14250" x="7118350" y="5257800"/>
          <p14:tracePt t="14319" x="7118350" y="5243513"/>
          <p14:tracePt t="14763" x="7161213" y="5214938"/>
          <p14:tracePt t="14770" x="7218363" y="5186363"/>
          <p14:tracePt t="14777" x="7275513" y="5157788"/>
          <p14:tracePt t="14785" x="7318375" y="5143500"/>
          <p14:tracePt t="14800" x="7404100" y="5086350"/>
          <p14:tracePt t="14816" x="7446963" y="5057775"/>
          <p14:tracePt t="14833" x="7475538" y="5043488"/>
          <p14:tracePt t="14849" x="7489825" y="5043488"/>
          <p14:tracePt t="14898" x="7504113" y="5029200"/>
          <p14:tracePt t="14927" x="7504113" y="5014913"/>
          <p14:tracePt t="14933" x="7518400" y="5014913"/>
          <p14:tracePt t="14994" x="7518400" y="5000625"/>
          <p14:tracePt t="15030" x="7518400" y="4986338"/>
          <p14:tracePt t="15097" x="7518400" y="4972050"/>
          <p14:tracePt t="15135" x="7518400" y="4957763"/>
          <p14:tracePt t="15201" x="7518400" y="4943475"/>
          <p14:tracePt t="15588" x="7532688" y="4872038"/>
          <p14:tracePt t="15594" x="7561263" y="4786313"/>
          <p14:tracePt t="15601" x="7575550" y="4700588"/>
          <p14:tracePt t="15617" x="7618413" y="4600575"/>
          <p14:tracePt t="15633" x="7689850" y="4500563"/>
          <p14:tracePt t="15650" x="7718425" y="4471988"/>
          <p14:tracePt t="15667" x="7775575" y="4443413"/>
          <p14:tracePt t="15668" x="7775575" y="4429125"/>
          <p14:tracePt t="15683" x="7804150" y="4414838"/>
          <p14:tracePt t="15714" x="7818438" y="4414838"/>
          <p14:tracePt t="15744" x="7818438" y="4429125"/>
          <p14:tracePt t="15750" x="7818438" y="4457700"/>
          <p14:tracePt t="15758" x="7804150" y="4543425"/>
          <p14:tracePt t="15766" x="7761288" y="4600575"/>
          <p14:tracePt t="15783" x="7646988" y="4743450"/>
          <p14:tracePt t="15800" x="7546975" y="4857750"/>
          <p14:tracePt t="15817" x="7432675" y="4943475"/>
          <p14:tracePt t="15833" x="7389813" y="4957763"/>
          <p14:tracePt t="15850" x="7375525" y="4972050"/>
          <p14:tracePt t="15866" x="7361238" y="4972050"/>
          <p14:tracePt t="15884" x="7346950" y="4972050"/>
          <p14:tracePt t="15907" x="7346950" y="4957763"/>
          <p14:tracePt t="15973" x="7346950" y="4943475"/>
          <p14:tracePt t="16367" x="7389813" y="4886325"/>
          <p14:tracePt t="16374" x="7489825" y="4814888"/>
          <p14:tracePt t="16383" x="7589838" y="4729163"/>
          <p14:tracePt t="16400" x="7775575" y="4586288"/>
          <p14:tracePt t="16417" x="7961313" y="4457700"/>
          <p14:tracePt t="16434" x="8161338" y="4371975"/>
          <p14:tracePt t="16450" x="8247063" y="4343400"/>
          <p14:tracePt t="16467" x="8304213" y="4343400"/>
          <p14:tracePt t="16484" x="8332788" y="4343400"/>
          <p14:tracePt t="16501" x="8347075" y="4343400"/>
          <p14:tracePt t="16517" x="8361363" y="4343400"/>
          <p14:tracePt t="16567" x="8361363" y="4357688"/>
          <p14:tracePt t="16582" x="8361363" y="4371975"/>
          <p14:tracePt t="16590" x="8347075" y="4386263"/>
          <p14:tracePt t="16604" x="8318500" y="4414838"/>
          <p14:tracePt t="16620" x="8304213" y="4429125"/>
          <p14:tracePt t="16633" x="8289925" y="4443413"/>
          <p14:tracePt t="16664" x="8275638" y="4443413"/>
          <p14:tracePt t="17110" x="8232775" y="4457700"/>
          <p14:tracePt t="17117" x="8189913" y="4486275"/>
          <p14:tracePt t="17125" x="8118475" y="4500563"/>
          <p14:tracePt t="17133" x="8075613" y="4514850"/>
          <p14:tracePt t="17151" x="8018463" y="4543425"/>
          <p14:tracePt t="17167" x="7961313" y="4572000"/>
          <p14:tracePt t="17168" x="7947025" y="4572000"/>
          <p14:tracePt t="17184" x="7932738" y="4572000"/>
          <p14:tracePt t="17201" x="7918450" y="4586288"/>
          <p14:tracePt t="17218" x="7904163" y="4586288"/>
          <p14:tracePt t="17927" x="7861300" y="4600575"/>
          <p14:tracePt t="17934" x="7804150" y="4629150"/>
          <p14:tracePt t="17941" x="7732713" y="4657725"/>
          <p14:tracePt t="17951" x="7704138" y="4686300"/>
          <p14:tracePt t="17967" x="7604125" y="4743450"/>
          <p14:tracePt t="17984" x="7546975" y="4772025"/>
          <p14:tracePt t="18001" x="7489825" y="4800600"/>
          <p14:tracePt t="18017" x="7461250" y="4814888"/>
          <p14:tracePt t="18045" x="7461250" y="4829175"/>
          <p14:tracePt t="18060" x="7446963" y="4829175"/>
          <p14:tracePt t="18193" x="7446963" y="4814888"/>
          <p14:tracePt t="18254" x="7446963" y="4800600"/>
          <p14:tracePt t="18283" x="7446963" y="4786313"/>
          <p14:tracePt t="18312" x="7446963" y="4772025"/>
          <p14:tracePt t="18327" x="7446963" y="4757738"/>
          <p14:tracePt t="18334" x="7446963" y="4743450"/>
          <p14:tracePt t="18358" x="7461250" y="4700588"/>
          <p14:tracePt t="18372" x="7518400" y="4657725"/>
          <p14:tracePt t="18380" x="7575550" y="4629150"/>
          <p14:tracePt t="18387" x="7618413" y="4614863"/>
          <p14:tracePt t="18401" x="7718425" y="4572000"/>
          <p14:tracePt t="18418" x="7818438" y="4557713"/>
          <p14:tracePt t="18434" x="7875588" y="4543425"/>
          <p14:tracePt t="18451" x="7947025" y="4529138"/>
          <p14:tracePt t="18467" x="8018463" y="4529138"/>
          <p14:tracePt t="18468" x="8032750" y="4514850"/>
          <p14:tracePt t="18484" x="8075613" y="4514850"/>
          <p14:tracePt t="18501" x="8089900" y="4514850"/>
          <p14:tracePt t="18518" x="8132763" y="4514850"/>
          <p14:tracePt t="18543" x="8147050" y="4514850"/>
          <p14:tracePt t="18573" x="8161338" y="4514850"/>
          <p14:tracePt t="18610" x="8161338" y="4529138"/>
          <p14:tracePt t="18997" x="8161338" y="4557713"/>
          <p14:tracePt t="19003" x="8161338" y="4600575"/>
          <p14:tracePt t="19011" x="8147050" y="4657725"/>
          <p14:tracePt t="19018" x="8132763" y="4700588"/>
          <p14:tracePt t="19035" x="8118475" y="4757738"/>
          <p14:tracePt t="19051" x="8104188" y="4829175"/>
          <p14:tracePt t="19068" x="8089900" y="4886325"/>
          <p14:tracePt t="19085" x="8089900" y="4914900"/>
          <p14:tracePt t="19101" x="8089900" y="4929188"/>
          <p14:tracePt t="19138" x="8089900" y="4943475"/>
          <p14:tracePt t="19397" x="8075613" y="4943475"/>
          <p14:tracePt t="19456" x="8061325" y="4943475"/>
          <p14:tracePt t="19464" x="8061325" y="4929188"/>
          <p14:tracePt t="19523" x="8061325" y="4900613"/>
          <p14:tracePt t="19590" x="8061325" y="4886325"/>
          <p14:tracePt t="19702" x="8061325" y="4872038"/>
          <p14:tracePt t="19776" x="8061325" y="4857750"/>
          <p14:tracePt t="19783" x="8075613" y="4857750"/>
          <p14:tracePt t="19790" x="8104188" y="4843463"/>
          <p14:tracePt t="19801" x="8147050" y="4800600"/>
          <p14:tracePt t="19818" x="8218488" y="4772025"/>
          <p14:tracePt t="19835" x="8389938" y="4714875"/>
          <p14:tracePt t="19851" x="8532813" y="4643438"/>
          <p14:tracePt t="19868" x="8689975" y="4586288"/>
          <p14:tracePt t="19885" x="8832850" y="4529138"/>
          <p14:tracePt t="19902" x="9061450" y="4457700"/>
          <p14:tracePt t="19918" x="9161463" y="4414838"/>
          <p14:tracePt t="19935" x="9218613" y="4371975"/>
          <p14:tracePt t="19951" x="9247188" y="4357688"/>
          <p14:tracePt t="19969" x="9290050" y="4343400"/>
          <p14:tracePt t="19991" x="9304338" y="4343400"/>
          <p14:tracePt t="20028" x="9318625" y="4343400"/>
          <p14:tracePt t="20103" x="9318625" y="4357688"/>
          <p14:tracePt t="20110" x="9318625" y="4386263"/>
          <p14:tracePt t="20125" x="9318625" y="4414838"/>
          <p14:tracePt t="20136" x="9318625" y="4429125"/>
          <p14:tracePt t="20152" x="9318625" y="4457700"/>
          <p14:tracePt t="20168" x="9318625" y="4486275"/>
          <p14:tracePt t="20185" x="9290050" y="4543425"/>
          <p14:tracePt t="20202" x="9290050" y="4586288"/>
          <p14:tracePt t="20218" x="9261475" y="4643438"/>
          <p14:tracePt t="20235" x="9247188" y="4700588"/>
          <p14:tracePt t="20236" x="9232900" y="4729163"/>
          <p14:tracePt t="20252" x="9218613" y="4757738"/>
          <p14:tracePt t="20268" x="9218613" y="4814888"/>
          <p14:tracePt t="20285" x="9204325" y="4843463"/>
          <p14:tracePt t="20302" x="9190038" y="4857750"/>
          <p14:tracePt t="20318" x="9190038" y="4872038"/>
          <p14:tracePt t="20371" x="9175750" y="4886325"/>
          <p14:tracePt t="21462" x="9061450" y="4886325"/>
          <p14:tracePt t="21468" x="8875713" y="4900613"/>
          <p14:tracePt t="21476" x="8689975" y="4900613"/>
          <p14:tracePt t="21486" x="8489950" y="4900613"/>
          <p14:tracePt t="21502" x="8075613" y="4900613"/>
          <p14:tracePt t="21519" x="7632700" y="4900613"/>
          <p14:tracePt t="21521" x="7461250" y="4914900"/>
          <p14:tracePt t="21536" x="7161213" y="4929188"/>
          <p14:tracePt t="21552" x="6946900" y="4943475"/>
          <p14:tracePt t="21569" x="6804025" y="4972050"/>
          <p14:tracePt t="21586" x="6746875" y="4972050"/>
          <p14:tracePt t="21602" x="6704013" y="4972050"/>
          <p14:tracePt t="22234" x="6632575" y="5000625"/>
          <p14:tracePt t="22241" x="6475413" y="5029200"/>
          <p14:tracePt t="22252" x="6346825" y="5057775"/>
          <p14:tracePt t="22270" x="6045200" y="5143500"/>
          <p14:tracePt t="22271" x="5930900" y="5157788"/>
          <p14:tracePt t="22286" x="5673725" y="5200650"/>
          <p14:tracePt t="22303" x="5459413" y="5257800"/>
          <p14:tracePt t="22319" x="5259388" y="5300663"/>
          <p14:tracePt t="22336" x="5116513" y="5343525"/>
          <p14:tracePt t="22338" x="5073650" y="5343525"/>
          <p14:tracePt t="22353" x="4973638" y="5372100"/>
          <p14:tracePt t="22370" x="4859338" y="5400675"/>
          <p14:tracePt t="22386" x="4759325" y="5414963"/>
          <p14:tracePt t="22403" x="4673600" y="5429250"/>
          <p14:tracePt t="22404" x="4630738" y="5429250"/>
          <p14:tracePt t="22420" x="4530725" y="5443538"/>
          <p14:tracePt t="22436" x="4459288" y="5443538"/>
          <p14:tracePt t="22453" x="4430713" y="5457825"/>
          <p14:tracePt t="22470" x="4402138" y="5457825"/>
          <p14:tracePt t="22471" x="4387850" y="5457825"/>
          <p14:tracePt t="22486" x="4359275" y="5457825"/>
          <p14:tracePt t="22503" x="4330700" y="5457825"/>
          <p14:tracePt t="22520" x="4316413" y="5472113"/>
          <p14:tracePt t="22536" x="4302125" y="5472113"/>
          <p14:tracePt t="22553" x="4273550" y="5472113"/>
          <p14:tracePt t="22569" x="4259263" y="5472113"/>
          <p14:tracePt t="22586" x="4230688" y="5472113"/>
          <p14:tracePt t="22603" x="4216400" y="5486400"/>
          <p14:tracePt t="22620" x="4173538" y="5486400"/>
          <p14:tracePt t="23994" x="4187825" y="5414963"/>
          <p14:tracePt t="24001" x="4216400" y="5300663"/>
          <p14:tracePt t="24008" x="4230688" y="5186363"/>
          <p14:tracePt t="24020" x="4273550" y="5057775"/>
          <p14:tracePt t="24037" x="4359275" y="4814888"/>
          <p14:tracePt t="24038" x="4402138" y="4729163"/>
          <p14:tracePt t="24053" x="4473575" y="4529138"/>
          <p14:tracePt t="24070" x="4545013" y="4386263"/>
          <p14:tracePt t="24087" x="4602163" y="4271963"/>
          <p14:tracePt t="24104" x="4645025" y="4171950"/>
          <p14:tracePt t="24105" x="4659313" y="4157663"/>
          <p14:tracePt t="24120" x="4673600" y="4114800"/>
          <p14:tracePt t="24138" x="4687888" y="4071938"/>
          <p14:tracePt t="24153" x="4716463" y="4043363"/>
          <p14:tracePt t="24170" x="4745038" y="3986213"/>
          <p14:tracePt t="24187" x="4759325" y="3957638"/>
          <p14:tracePt t="24203" x="4773613" y="3886200"/>
          <p14:tracePt t="24220" x="4787900" y="3829050"/>
          <p14:tracePt t="24237" x="4787900" y="3786188"/>
          <p14:tracePt t="24254" x="4802188" y="3714750"/>
          <p14:tracePt t="24270" x="4802188" y="3657600"/>
          <p14:tracePt t="24287" x="4802188" y="3600450"/>
          <p14:tracePt t="24303" x="4802188" y="3543300"/>
          <p14:tracePt t="24321" x="4787900" y="3500438"/>
          <p14:tracePt t="24338" x="4787900" y="3486150"/>
          <p14:tracePt t="24354" x="4773613" y="3471863"/>
          <p14:tracePt t="24371" x="4773613" y="3457575"/>
          <p14:tracePt t="24372" x="4759325" y="3457575"/>
          <p14:tracePt t="24388" x="4716463" y="3429000"/>
          <p14:tracePt t="24403" x="4673600" y="3400425"/>
          <p14:tracePt t="24420" x="4616450" y="3386138"/>
          <p14:tracePt t="24437" x="4559300" y="3386138"/>
          <p14:tracePt t="24454" x="4473575" y="3386138"/>
          <p14:tracePt t="24471" x="4430713" y="3386138"/>
          <p14:tracePt t="24487" x="4402138" y="3414713"/>
          <p14:tracePt t="24504" x="4387850" y="3414713"/>
          <p14:tracePt t="24521" x="4373563" y="3429000"/>
          <p14:tracePt t="25599" x="4430713" y="3414713"/>
          <p14:tracePt t="25605" x="4587875" y="3386138"/>
          <p14:tracePt t="25613" x="4759325" y="3371850"/>
          <p14:tracePt t="25621" x="4945063" y="3371850"/>
          <p14:tracePt t="25638" x="5316538" y="3357563"/>
          <p14:tracePt t="25662" x="6103938" y="3457575"/>
          <p14:tracePt t="25671" x="6418263" y="3529013"/>
          <p14:tracePt t="25672" x="6689725" y="3614738"/>
          <p14:tracePt t="25688" x="7132638" y="3771900"/>
          <p14:tracePt t="25704" x="7446963" y="3914775"/>
          <p14:tracePt t="25721" x="7661275" y="4014788"/>
          <p14:tracePt t="25738" x="7832725" y="4129088"/>
          <p14:tracePt t="25739" x="7889875" y="4157663"/>
          <p14:tracePt t="25754" x="7975600" y="4229100"/>
          <p14:tracePt t="25771" x="7989888" y="4243388"/>
          <p14:tracePt t="25788" x="8004175" y="4271963"/>
          <p14:tracePt t="25814" x="8018463" y="4286250"/>
          <p14:tracePt t="25874" x="8018463" y="4314825"/>
          <p14:tracePt t="26453" x="7889875" y="4357688"/>
          <p14:tracePt t="26459" x="7689850" y="4414838"/>
          <p14:tracePt t="26471" x="7389813" y="4486275"/>
          <p14:tracePt t="26488" x="6732588" y="4643438"/>
          <p14:tracePt t="26490" x="6375400" y="4757738"/>
          <p14:tracePt t="26505" x="5559425" y="4900613"/>
          <p14:tracePt t="26521" x="4759325" y="5057775"/>
          <p14:tracePt t="26538" x="4044950" y="5186363"/>
          <p14:tracePt t="26555" x="3616325" y="5286375"/>
          <p14:tracePt t="26556" x="3444875" y="5314950"/>
          <p14:tracePt t="26571" x="3201988" y="5357813"/>
          <p14:tracePt t="26589" x="3116263" y="5372100"/>
          <p14:tracePt t="26605" x="3073400" y="5372100"/>
          <p14:tracePt t="27196" x="3001963" y="5329238"/>
          <p14:tracePt t="27202" x="2901950" y="5272088"/>
          <p14:tracePt t="27209" x="2787650" y="5157788"/>
          <p14:tracePt t="27222" x="2687638" y="5100638"/>
          <p14:tracePt t="27239" x="2559050" y="5014913"/>
          <p14:tracePt t="27240" x="2344738" y="4872038"/>
          <p14:tracePt t="27255" x="2159000" y="4786313"/>
          <p14:tracePt t="27271" x="1957388" y="4686300"/>
          <p14:tracePt t="27288" x="1757363" y="4614863"/>
          <p14:tracePt t="27305" x="1571625" y="4572000"/>
          <p14:tracePt t="27306" x="1514475" y="4557713"/>
          <p14:tracePt t="27322" x="1371600" y="4514850"/>
          <p14:tracePt t="27339" x="1257300" y="4514850"/>
          <p14:tracePt t="27356" x="1200150" y="4514850"/>
          <p14:tracePt t="27372" x="1171575" y="4514850"/>
          <p14:tracePt t="27389" x="1157288" y="4514850"/>
          <p14:tracePt t="27448" x="1143000" y="4514850"/>
          <p14:tracePt t="27485" x="1128713" y="4529138"/>
          <p14:tracePt t="27499" x="1114425" y="4529138"/>
          <p14:tracePt t="27514" x="1085850" y="4529138"/>
          <p14:tracePt t="27521" x="1071563" y="4529138"/>
          <p14:tracePt t="27529" x="1071563" y="4543425"/>
          <p14:tracePt t="27538" x="1057275" y="4543425"/>
          <p14:tracePt t="27556" x="1042988" y="4543425"/>
          <p14:tracePt t="27572" x="1028700" y="4543425"/>
          <p14:tracePt t="27589" x="1014413" y="4543425"/>
          <p14:tracePt t="27606" x="1000125" y="4543425"/>
          <p14:tracePt t="27670" x="985838" y="4543425"/>
          <p14:tracePt t="27738" x="985838" y="4529138"/>
          <p14:tracePt t="27767" x="985838" y="4514850"/>
          <p14:tracePt t="27812" x="985838" y="4500563"/>
          <p14:tracePt t="27975" x="985838" y="4486275"/>
          <p14:tracePt t="28044" x="985838" y="4471988"/>
          <p14:tracePt t="28109" x="985838" y="4457700"/>
          <p14:tracePt t="28146" x="985838" y="4443413"/>
          <p14:tracePt t="28183" x="985838" y="4429125"/>
          <p14:tracePt t="28792" x="1100138" y="4429125"/>
          <p14:tracePt t="28799" x="1271588" y="4414838"/>
          <p14:tracePt t="28806" x="1443038" y="4386263"/>
          <p14:tracePt t="28823" x="1800225" y="4357688"/>
          <p14:tracePt t="28840" x="2287588" y="4386263"/>
          <p14:tracePt t="28856" x="2687638" y="4414838"/>
          <p14:tracePt t="28873" x="3087688" y="4443413"/>
          <p14:tracePt t="28874" x="3259138" y="4457700"/>
          <p14:tracePt t="28889" x="3530600" y="4471988"/>
          <p14:tracePt t="28911" x="3702050" y="4471988"/>
          <p14:tracePt t="28923" x="3773488" y="4471988"/>
          <p14:tracePt t="28940" x="3973513" y="4471988"/>
          <p14:tracePt t="28956" x="4016375" y="4471988"/>
          <p14:tracePt t="28973" x="4030663" y="4457700"/>
          <p14:tracePt t="28993" x="4044950" y="4457700"/>
          <p14:tracePt t="29023" x="4059238" y="4457700"/>
          <p14:tracePt t="29029" x="4073525" y="4457700"/>
          <p14:tracePt t="29039" x="4087813" y="4443413"/>
          <p14:tracePt t="29056" x="4130675" y="4414838"/>
          <p14:tracePt t="29074" x="4244975" y="4357688"/>
          <p14:tracePt t="29089" x="4330700" y="4271963"/>
          <p14:tracePt t="29106" x="4459288" y="4186238"/>
          <p14:tracePt t="29123" x="4559300" y="4100513"/>
          <p14:tracePt t="29139" x="4673600" y="4014788"/>
          <p14:tracePt t="29141" x="4759325" y="3957638"/>
          <p14:tracePt t="29156" x="4873625" y="3900488"/>
          <p14:tracePt t="29172" x="4987925" y="3814763"/>
          <p14:tracePt t="29189" x="5087938" y="3771900"/>
          <p14:tracePt t="29206" x="5159375" y="3729038"/>
          <p14:tracePt t="29208" x="5202238" y="3714750"/>
          <p14:tracePt t="29223" x="5273675" y="3686175"/>
          <p14:tracePt t="29240" x="5330825" y="3657600"/>
          <p14:tracePt t="29256" x="5345113" y="3657600"/>
          <p14:tracePt t="29824" x="5302250" y="3700463"/>
          <p14:tracePt t="29831" x="5173663" y="3829050"/>
          <p14:tracePt t="29839" x="5030788" y="3929063"/>
          <p14:tracePt t="29859" x="4745038" y="4129088"/>
          <p14:tracePt t="29873" x="4459288" y="4314825"/>
          <p14:tracePt t="29890" x="4230688" y="4543425"/>
          <p14:tracePt t="29891" x="4102100" y="4614863"/>
          <p14:tracePt t="29906" x="3916363" y="4772025"/>
          <p14:tracePt t="29923" x="3773488" y="4872038"/>
          <p14:tracePt t="29940" x="3673475" y="4929188"/>
          <p14:tracePt t="29956" x="3644900" y="4957763"/>
          <p14:tracePt t="29973" x="3630613" y="4957763"/>
          <p14:tracePt t="30003" x="3630613" y="4972050"/>
          <p14:tracePt t="31400" x="3716338" y="4957763"/>
          <p14:tracePt t="31406" x="3844925" y="4943475"/>
          <p14:tracePt t="31414" x="4002088" y="4914900"/>
          <p14:tracePt t="31423" x="4130675" y="4886325"/>
          <p14:tracePt t="31440" x="4487863" y="4800600"/>
          <p14:tracePt t="31457" x="4845050" y="4757738"/>
          <p14:tracePt t="31458" x="5016500" y="4729163"/>
          <p14:tracePt t="31474" x="5330825" y="4686300"/>
          <p14:tracePt t="31491" x="5573713" y="4672013"/>
          <p14:tracePt t="31507" x="5816600" y="4643438"/>
          <p14:tracePt t="31524" x="5959475" y="4643438"/>
          <p14:tracePt t="31541" x="6132513" y="4643438"/>
          <p14:tracePt t="31558" x="6203950" y="4643438"/>
          <p14:tracePt t="32068" x="6132513" y="4672013"/>
          <p14:tracePt t="32074" x="6002338" y="4700588"/>
          <p14:tracePt t="32082" x="5873750" y="4743450"/>
          <p14:tracePt t="32091" x="5816600" y="4772025"/>
          <p14:tracePt t="32107" x="5688013" y="4814888"/>
          <p14:tracePt t="32124" x="5602288" y="4843463"/>
          <p14:tracePt t="32141" x="5588000" y="4843463"/>
          <p14:tracePt t="32164" x="5573713" y="4843463"/>
          <p14:tracePt t="34593" x="5573713" y="4400550"/>
          <p14:tracePt t="34600" x="5630863" y="3771900"/>
          <p14:tracePt t="34608" x="5716588" y="3128963"/>
          <p14:tracePt t="34625" x="5788025" y="2171700"/>
          <p14:tracePt t="34642" x="5873750" y="1514475"/>
          <p14:tracePt t="34658" x="5873750" y="1285875"/>
          <p14:tracePt t="34860" x="5902325" y="1028700"/>
          <p14:tracePt t="34867" x="5945188" y="700088"/>
          <p14:tracePt t="34875" x="5988050" y="3286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2E6D-6718-5BF8-D9C7-0553E97C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monitoring Website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C83F-56F3-8A9D-9277-3FF2A539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on Blazer framework with </a:t>
            </a:r>
            <a:r>
              <a:rPr lang="en-US" dirty="0" err="1"/>
              <a:t>.Net</a:t>
            </a:r>
            <a:r>
              <a:rPr lang="en-US" dirty="0"/>
              <a:t> 7.0</a:t>
            </a:r>
          </a:p>
          <a:p>
            <a:r>
              <a:rPr lang="en-US" dirty="0"/>
              <a:t>SQL connection through Entity framework</a:t>
            </a:r>
          </a:p>
          <a:p>
            <a:r>
              <a:rPr lang="en-US" dirty="0"/>
              <a:t>Shows temperature stats and 40 latest entry in a table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4B657-F745-A482-1870-11E16E3B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2FE6-349B-445E-B045-E9C07610F1EB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0AF6A9-E1CE-3676-0086-2865C770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163" y="2718261"/>
            <a:ext cx="4820232" cy="325605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36331BE-C763-8D19-89CB-4E3AEC9C4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393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22"/>
    </mc:Choice>
    <mc:Fallback>
      <p:transition spd="slow" advTm="28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292" x="9561513" y="2243138"/>
          <p14:tracePt t="16299" x="9461500" y="2300288"/>
          <p14:tracePt t="16311" x="9390063" y="2371725"/>
          <p14:tracePt t="16328" x="9190038" y="2514600"/>
          <p14:tracePt t="16329" x="9118600" y="2571750"/>
          <p14:tracePt t="16345" x="8990013" y="2671763"/>
          <p14:tracePt t="16362" x="8875713" y="2743200"/>
          <p14:tracePt t="16378" x="8818563" y="2814638"/>
          <p14:tracePt t="16394" x="8718550" y="2871788"/>
          <p14:tracePt t="16396" x="8689975" y="2900363"/>
          <p14:tracePt t="16411" x="8632825" y="2957513"/>
          <p14:tracePt t="16428" x="8589963" y="3000375"/>
          <p14:tracePt t="16444" x="8518525" y="3071813"/>
          <p14:tracePt t="16461" x="8461375" y="3157538"/>
          <p14:tracePt t="16462" x="8432800" y="3200400"/>
          <p14:tracePt t="16478" x="8361363" y="3300413"/>
          <p14:tracePt t="16494" x="8304213" y="3429000"/>
          <p14:tracePt t="16511" x="8204200" y="3529013"/>
          <p14:tracePt t="16528" x="8118475" y="3643313"/>
          <p14:tracePt t="16530" x="8061325" y="3671888"/>
          <p14:tracePt t="16545" x="7961313" y="3743325"/>
          <p14:tracePt t="16561" x="7904163" y="3814763"/>
          <p14:tracePt t="16578" x="7832725" y="3857625"/>
          <p14:tracePt t="16594" x="7775575" y="3914775"/>
          <p14:tracePt t="16596" x="7747000" y="3943350"/>
          <p14:tracePt t="16611" x="7704138" y="4000500"/>
          <p14:tracePt t="16628" x="7661275" y="4043363"/>
          <p14:tracePt t="16644" x="7618413" y="4071938"/>
          <p14:tracePt t="16661" x="7604125" y="4086225"/>
          <p14:tracePt t="16663" x="7589838" y="4086225"/>
          <p14:tracePt t="16677" x="7575550" y="4086225"/>
          <p14:tracePt t="16694" x="7561263" y="4086225"/>
          <p14:tracePt t="16715" x="7546975" y="4086225"/>
          <p14:tracePt t="16728" x="7532688" y="4086225"/>
          <p14:tracePt t="16745" x="7504113" y="4057650"/>
          <p14:tracePt t="16761" x="7461250" y="4000500"/>
          <p14:tracePt t="16778" x="7432675" y="3957638"/>
          <p14:tracePt t="16794" x="7389813" y="3914775"/>
          <p14:tracePt t="16811" x="7375525" y="3857625"/>
          <p14:tracePt t="16828" x="7361238" y="3829050"/>
          <p14:tracePt t="16844" x="7361238" y="3814763"/>
          <p14:tracePt t="16862" x="7346950" y="3786188"/>
          <p14:tracePt t="16863" x="7332663" y="3771900"/>
          <p14:tracePt t="16878" x="7318375" y="3771900"/>
          <p14:tracePt t="16894" x="7318375" y="3757613"/>
          <p14:tracePt t="16923" x="7318375" y="3743325"/>
          <p14:tracePt t="16937" x="7318375" y="3729038"/>
          <p14:tracePt t="16960" x="7318375" y="3714750"/>
          <p14:tracePt t="17005" x="7318375" y="3700463"/>
          <p14:tracePt t="17042" x="7318375" y="3686175"/>
          <p14:tracePt t="20050" x="7275513" y="3686175"/>
          <p14:tracePt t="20057" x="7146925" y="3743325"/>
          <p14:tracePt t="20064" x="7061200" y="3786188"/>
          <p14:tracePt t="20080" x="6918325" y="3857625"/>
          <p14:tracePt t="20096" x="6746875" y="3943350"/>
          <p14:tracePt t="20113" x="6618288" y="4057650"/>
          <p14:tracePt t="20129" x="6503988" y="4143375"/>
          <p14:tracePt t="20146" x="6403975" y="4214813"/>
          <p14:tracePt t="20162" x="6375400" y="4243388"/>
          <p14:tracePt t="20179" x="6375400" y="4271963"/>
          <p14:tracePt t="20196" x="6361113" y="4271963"/>
          <p14:tracePt t="20756" x="6389688" y="4271963"/>
          <p14:tracePt t="20770" x="6503988" y="4271963"/>
          <p14:tracePt t="20785" x="6661150" y="4229100"/>
          <p14:tracePt t="20792" x="6704013" y="4229100"/>
          <p14:tracePt t="20799" x="6732588" y="4229100"/>
          <p14:tracePt t="20813" x="6789738" y="4229100"/>
          <p14:tracePt t="20814" x="6804025" y="4214813"/>
          <p14:tracePt t="20829" x="6861175" y="4214813"/>
          <p14:tracePt t="20846" x="6904038" y="4214813"/>
          <p14:tracePt t="20863" x="6932613" y="4214813"/>
          <p14:tracePt t="20879" x="6961188" y="4214813"/>
          <p14:tracePt t="20896" x="7004050" y="4214813"/>
          <p14:tracePt t="20913" x="7018338" y="4214813"/>
          <p14:tracePt t="20929" x="7032625" y="4214813"/>
          <p14:tracePt t="20946" x="7046913" y="4214813"/>
          <p14:tracePt t="20964" x="7075488" y="4214813"/>
          <p14:tracePt t="20979" x="7089775" y="4200525"/>
          <p14:tracePt t="20996" x="7104063" y="4200525"/>
          <p14:tracePt t="21022" x="7118350" y="4200525"/>
          <p14:tracePt t="21030" x="7118350" y="4186238"/>
          <p14:tracePt t="21068" x="7118350" y="4171950"/>
          <p14:tracePt t="21075" x="7118350" y="4157663"/>
          <p14:tracePt t="21082" x="7132638" y="4143375"/>
          <p14:tracePt t="21104" x="7132638" y="4129088"/>
          <p14:tracePt t="21127" x="7132638" y="4114800"/>
          <p14:tracePt t="21521" x="7246938" y="4043363"/>
          <p14:tracePt t="21527" x="7418388" y="3971925"/>
          <p14:tracePt t="21535" x="7618413" y="3886200"/>
          <p14:tracePt t="21547" x="7775575" y="3843338"/>
          <p14:tracePt t="21563" x="8189913" y="3743325"/>
          <p14:tracePt t="21564" x="8389938" y="3729038"/>
          <p14:tracePt t="21580" x="8804275" y="3729038"/>
          <p14:tracePt t="21597" x="9247188" y="3771900"/>
          <p14:tracePt t="21614" x="9532938" y="3829050"/>
          <p14:tracePt t="21630" x="9747250" y="3914775"/>
          <p14:tracePt t="21631" x="9818688" y="3957638"/>
          <p14:tracePt t="21646" x="9918700" y="4029075"/>
          <p14:tracePt t="21663" x="9975850" y="4100513"/>
          <p14:tracePt t="21680" x="10018713" y="4200525"/>
          <p14:tracePt t="21697" x="10018713" y="4286250"/>
          <p14:tracePt t="21699" x="10018713" y="4357688"/>
          <p14:tracePt t="21713" x="9932988" y="4543425"/>
          <p14:tracePt t="21730" x="9804400" y="4757738"/>
          <p14:tracePt t="21747" x="9661525" y="4929188"/>
          <p14:tracePt t="21763" x="9461500" y="5086350"/>
          <p14:tracePt t="21765" x="9361488" y="5157788"/>
          <p14:tracePt t="21780" x="9204325" y="5243513"/>
          <p14:tracePt t="21796" x="9004300" y="5286375"/>
          <p14:tracePt t="21813" x="8847138" y="5286375"/>
          <p14:tracePt t="21830" x="8732838" y="5286375"/>
          <p14:tracePt t="21847" x="8661400" y="5286375"/>
          <p14:tracePt t="21864" x="8647113" y="5286375"/>
          <p14:tracePt t="21880" x="8632825" y="5272088"/>
          <p14:tracePt t="21897" x="8618538" y="5257800"/>
          <p14:tracePt t="21914" x="8618538" y="5214938"/>
          <p14:tracePt t="21931" x="8604250" y="5186363"/>
          <p14:tracePt t="21947" x="8604250" y="5172075"/>
          <p14:tracePt t="21964" x="8604250" y="5143500"/>
          <p14:tracePt t="21981" x="8604250" y="5072063"/>
          <p14:tracePt t="21997" x="8618538" y="4986338"/>
          <p14:tracePt t="22013" x="8632825" y="4914900"/>
          <p14:tracePt t="22030" x="8661400" y="4857750"/>
          <p14:tracePt t="22047" x="8675688" y="4829175"/>
          <p14:tracePt t="22070" x="8689975" y="4814888"/>
          <p14:tracePt t="22093" x="8689975" y="4800600"/>
          <p14:tracePt t="22099" x="8704263" y="4800600"/>
          <p14:tracePt t="22114" x="8718550" y="4786313"/>
          <p14:tracePt t="22130" x="8775700" y="4772025"/>
          <p14:tracePt t="22147" x="8789988" y="4743450"/>
          <p14:tracePt t="22167" x="8804275" y="4743450"/>
          <p14:tracePt t="22181" x="8818563" y="4729163"/>
          <p14:tracePt t="22218" x="8847138" y="4714875"/>
          <p14:tracePt t="22225" x="8861425" y="4714875"/>
          <p14:tracePt t="22233" x="8861425" y="4700588"/>
          <p14:tracePt t="22247" x="8890000" y="4686300"/>
          <p14:tracePt t="22264" x="8932863" y="4629150"/>
          <p14:tracePt t="22281" x="9004300" y="4586288"/>
          <p14:tracePt t="24493" x="9104313" y="4514850"/>
          <p14:tracePt t="24498" x="9247188" y="4443413"/>
          <p14:tracePt t="24506" x="9390063" y="4357688"/>
          <p14:tracePt t="24514" x="9532938" y="4300538"/>
          <p14:tracePt t="24532" x="9790113" y="4200525"/>
          <p14:tracePt t="24548" x="10061575" y="4171950"/>
          <p14:tracePt t="24566" x="10291763" y="4186238"/>
          <p14:tracePt t="24581" x="10377488" y="4257675"/>
          <p14:tracePt t="24598" x="10448925" y="4329113"/>
          <p14:tracePt t="24615" x="10491788" y="4514850"/>
          <p14:tracePt t="24632" x="10434638" y="4786313"/>
          <p14:tracePt t="24648" x="10234613" y="5043488"/>
          <p14:tracePt t="24665" x="9961563" y="5229225"/>
          <p14:tracePt t="24681" x="9690100" y="5329238"/>
          <p14:tracePt t="24699" x="9204325" y="5400675"/>
          <p14:tracePt t="24715" x="8947150" y="5357813"/>
          <p14:tracePt t="24732" x="8747125" y="5229225"/>
          <p14:tracePt t="24748" x="8547100" y="4986338"/>
          <p14:tracePt t="24765" x="8347075" y="4557713"/>
          <p14:tracePt t="24782" x="8332788" y="4243388"/>
          <p14:tracePt t="24799" x="8361363" y="3929063"/>
          <p14:tracePt t="24815" x="8489950" y="3700463"/>
          <p14:tracePt t="24833" x="8947150" y="3429000"/>
          <p14:tracePt t="24848" x="9347200" y="3414713"/>
          <p14:tracePt t="24865" x="9932988" y="3543300"/>
          <p14:tracePt t="24881" x="10434638" y="3843338"/>
          <p14:tracePt t="24898" x="10806113" y="4214813"/>
          <p14:tracePt t="24899" x="10948988" y="4414838"/>
          <p14:tracePt t="24915" x="11077575" y="4772025"/>
          <p14:tracePt t="24932" x="11063288" y="5129213"/>
          <p14:tracePt t="24948" x="10934700" y="5372100"/>
          <p14:tracePt t="24965" x="10677525" y="5614988"/>
          <p14:tracePt t="24966" x="10506075" y="5672138"/>
          <p14:tracePt t="24981" x="10133013" y="5743575"/>
          <p14:tracePt t="24998" x="9718675" y="5729288"/>
          <p14:tracePt t="25015" x="9347200" y="5629275"/>
          <p14:tracePt t="25032" x="9090025" y="5329238"/>
          <p14:tracePt t="25033" x="8932863" y="5143500"/>
          <p14:tracePt t="25048" x="8689975" y="4500563"/>
          <p14:tracePt t="25065" x="8675688" y="4014788"/>
          <p14:tracePt t="25081" x="8704263" y="3686175"/>
          <p14:tracePt t="25098" x="8847138" y="3457575"/>
          <p14:tracePt t="25115" x="9232900" y="3243263"/>
          <p14:tracePt t="25131" x="9518650" y="3243263"/>
          <p14:tracePt t="25148" x="9775825" y="3343275"/>
          <p14:tracePt t="25165" x="9947275" y="3471863"/>
          <p14:tracePt t="25182" x="10133013" y="3986213"/>
          <p14:tracePt t="25198" x="10061575" y="4300538"/>
          <p14:tracePt t="25215" x="9947275" y="4543425"/>
          <p14:tracePt t="25232" x="9747250" y="4729163"/>
          <p14:tracePt t="25234" x="9618663" y="4843463"/>
          <p14:tracePt t="25249" x="9347200" y="4929188"/>
          <p14:tracePt t="25265" x="9161463" y="4972050"/>
          <p14:tracePt t="25282" x="9090025" y="4972050"/>
          <p14:tracePt t="25298" x="9032875" y="4943475"/>
          <p14:tracePt t="25315" x="9018588" y="4943475"/>
          <p14:tracePt t="25332" x="9004300" y="4943475"/>
          <p14:tracePt t="27046" x="8990013" y="4729163"/>
          <p14:tracePt t="27054" x="8932863" y="4471988"/>
          <p14:tracePt t="27063" x="8890000" y="4214813"/>
          <p14:tracePt t="27068" x="8832850" y="3914775"/>
          <p14:tracePt t="27082" x="8704263" y="3500438"/>
          <p14:tracePt t="27099" x="8489950" y="2957513"/>
          <p14:tracePt t="27116" x="8218488" y="2300288"/>
          <p14:tracePt t="27133" x="7861300" y="1557338"/>
          <p14:tracePt t="27150" x="7589838" y="885825"/>
          <p14:tracePt t="27167" x="7489825" y="614363"/>
          <p14:tracePt t="27418" x="7432675" y="414338"/>
          <p14:tracePt t="27425" x="7389813" y="228600"/>
        </p14:tracePtLst>
      </p14:laserTraceLst>
    </p:ext>
  </p:extLst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481</TotalTime>
  <Words>222</Words>
  <Application>Microsoft Office PowerPoint</Application>
  <PresentationFormat>Widescreen</PresentationFormat>
  <Paragraphs>73</Paragraphs>
  <Slides>12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ITC Clearface Pro</vt:lpstr>
      <vt:lpstr>Maison Neue Bold</vt:lpstr>
      <vt:lpstr>Maison Neue Book</vt:lpstr>
      <vt:lpstr>Maison Neue Demi</vt:lpstr>
      <vt:lpstr>1_Office-tema</vt:lpstr>
      <vt:lpstr>Heating System Control and Data monitoring</vt:lpstr>
      <vt:lpstr>Project Overview</vt:lpstr>
      <vt:lpstr>Development tools </vt:lpstr>
      <vt:lpstr>Frequence analysis</vt:lpstr>
      <vt:lpstr>Heating System Simulation and Control  </vt:lpstr>
      <vt:lpstr>Flask server </vt:lpstr>
      <vt:lpstr>Database Integration Application</vt:lpstr>
      <vt:lpstr>Database development</vt:lpstr>
      <vt:lpstr>Data monitoring Website  </vt:lpstr>
      <vt:lpstr>Cyber Security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Assignment 3</dc:title>
  <dc:creator>Isak Skeie</dc:creator>
  <cp:lastModifiedBy>Isak Skeie</cp:lastModifiedBy>
  <cp:revision>3</cp:revision>
  <dcterms:created xsi:type="dcterms:W3CDTF">2023-11-12T15:39:12Z</dcterms:created>
  <dcterms:modified xsi:type="dcterms:W3CDTF">2023-11-13T19:52:32Z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